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60" r:id="rId5"/>
    <p:sldId id="263" r:id="rId6"/>
    <p:sldId id="317" r:id="rId7"/>
    <p:sldId id="318" r:id="rId8"/>
    <p:sldId id="313" r:id="rId9"/>
    <p:sldId id="321" r:id="rId10"/>
    <p:sldId id="322" r:id="rId11"/>
    <p:sldId id="323" r:id="rId12"/>
    <p:sldId id="324" r:id="rId13"/>
    <p:sldId id="325" r:id="rId14"/>
    <p:sldId id="327" r:id="rId15"/>
    <p:sldId id="328" r:id="rId16"/>
    <p:sldId id="326" r:id="rId17"/>
    <p:sldId id="330" r:id="rId18"/>
    <p:sldId id="3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2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81D0A-CD4B-4F1E-B640-D2429066E629}" type="datetimeFigureOut">
              <a:rPr lang="en-US" smtClean="0"/>
              <a:t>8/27/2023</a:t>
            </a:fld>
            <a:endParaRPr lang="en-US"/>
          </a:p>
        </p:txBody>
      </p:sp>
      <p:sp>
        <p:nvSpPr>
          <p:cNvPr id="4" name="Footer Placehold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9DDD1-FB49-4A7F-8D8C-4A92643E61D9}" type="slidenum">
              <a:rPr lang="en-US" smtClean="0"/>
              <a:t>‹#›</a:t>
            </a:fld>
            <a:endParaRPr lang="en-US"/>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DBB17-EEE0-4340-9E5E-33E65E99AD99}"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AE989-34A2-4477-8CFD-C14743BD7CFB}" type="slidenum">
              <a:rPr lang="en-US" smtClean="0"/>
              <a:t>‹#›</a:t>
            </a:fld>
            <a:endParaRPr lang="en-US"/>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a:normAutofit/>
          </a:bodyPr>
          <a:lstStyle>
            <a:lvl1pPr algn="ctr">
              <a:defRPr/>
            </a:lvl1pPr>
          </a:lstStyle>
          <a:p>
            <a:r>
              <a:rPr lang="en-US" sz="4000"/>
              <a:t>Click to edit Master title style</a:t>
            </a:r>
            <a:endParaRPr lang="en-US" sz="4000" dirty="0"/>
          </a:p>
        </p:txBody>
      </p:sp>
      <p:sp>
        <p:nvSpPr>
          <p:cNvPr id="9" name="Subtitle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a:normAutofit/>
          </a:bodyPr>
          <a:lstStyle>
            <a:lvl1pPr marL="0" indent="0" algn="ctr">
              <a:buNone/>
              <a:defRPr/>
            </a:lvl1pPr>
          </a:lstStyle>
          <a:p>
            <a:r>
              <a:rPr lang="en-US"/>
              <a:t>Click to edit Master subtitle style</a:t>
            </a:r>
          </a:p>
        </p:txBody>
      </p:sp>
      <p:sp>
        <p:nvSpPr>
          <p:cNvPr id="92" name="Picture Placehold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p>
            <a:r>
              <a:rPr lang="en-US"/>
              <a:t>Click icon to add picture</a:t>
            </a:r>
            <a:endParaRPr lang="en-US" dirty="0"/>
          </a:p>
        </p:txBody>
      </p:sp>
      <p:grpSp>
        <p:nvGrpSpPr>
          <p:cNvPr id="93" name="Group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e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502920"/>
            <a:ext cx="9899930" cy="1325563"/>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4189550" y="1678169"/>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4189551" y="2502081"/>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C6B28BCD-4695-49B4-861A-4EBAAB5FA2B2}"/>
              </a:ext>
            </a:extLst>
          </p:cNvPr>
          <p:cNvSpPr>
            <a:spLocks noGrp="1"/>
          </p:cNvSpPr>
          <p:nvPr>
            <p:ph type="body" sz="quarter" idx="13"/>
          </p:nvPr>
        </p:nvSpPr>
        <p:spPr>
          <a:xfrm>
            <a:off x="7539317"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E24FFCF-8240-4047-B040-925E963392DE}"/>
              </a:ext>
            </a:extLst>
          </p:cNvPr>
          <p:cNvSpPr>
            <a:spLocks noGrp="1"/>
          </p:cNvSpPr>
          <p:nvPr>
            <p:ph sz="quarter" idx="14"/>
          </p:nvPr>
        </p:nvSpPr>
        <p:spPr>
          <a:xfrm>
            <a:off x="7539318" y="2505075"/>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a:lstStyle>
            <a:lvl1pPr>
              <a:defRPr/>
            </a:lvl1pPr>
          </a:lstStyle>
          <a:p>
            <a:r>
              <a:rPr lang="en-US" dirty="0"/>
              <a:t>Click to add title</a:t>
            </a:r>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grpSp>
        <p:nvGrpSpPr>
          <p:cNvPr id="11" name="Group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e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a:lstStyle/>
          <a:p>
            <a:r>
              <a:rPr lang="en-US"/>
              <a:t>Click icon to add picture</a:t>
            </a:r>
          </a:p>
        </p:txBody>
      </p:sp>
      <p:sp>
        <p:nvSpPr>
          <p:cNvPr id="70" name="Content Placehold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a:normAutofit/>
          </a:bodyPr>
          <a:lstStyle>
            <a:lvl1pPr marL="0" indent="0">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a:lstStyle/>
          <a:p>
            <a:r>
              <a:rPr lang="en-US"/>
              <a:t>Sample footer text</a:t>
            </a:r>
            <a:endParaRPr lang="en-US" dirty="0"/>
          </a:p>
        </p:txBody>
      </p:sp>
      <p:sp>
        <p:nvSpPr>
          <p:cNvPr id="51" name="Content Placehold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pPr lvl="0"/>
            <a:r>
              <a:rPr lang="en-US"/>
              <a:t>Click to edit Master text styles</a:t>
            </a:r>
          </a:p>
        </p:txBody>
      </p:sp>
      <p:grpSp>
        <p:nvGrpSpPr>
          <p:cNvPr id="54" name="Group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r>
              <a:rPr lang="en-US"/>
              <a:t>Click icon to add picture</a:t>
            </a:r>
          </a:p>
        </p:txBody>
      </p:sp>
      <p:sp>
        <p:nvSpPr>
          <p:cNvPr id="78" name="Date Placeholder 77">
            <a:extLst>
              <a:ext uri="{FF2B5EF4-FFF2-40B4-BE49-F238E27FC236}">
                <a16:creationId xmlns:a16="http://schemas.microsoft.com/office/drawing/2014/main" id="{95A5B930-F903-41AC-A3CB-51E620277400}"/>
              </a:ext>
            </a:extLst>
          </p:cNvPr>
          <p:cNvSpPr>
            <a:spLocks noGrp="1"/>
          </p:cNvSpPr>
          <p:nvPr>
            <p:ph type="dt" sz="half" idx="14"/>
          </p:nvPr>
        </p:nvSpPr>
        <p:spPr/>
        <p:txBody>
          <a:bodyPr/>
          <a:lstStyle/>
          <a:p>
            <a:r>
              <a:rPr lang="en-US"/>
              <a:t>20XX</a:t>
            </a:r>
            <a:endParaRPr lang="en-US" dirty="0"/>
          </a:p>
        </p:txBody>
      </p:sp>
      <p:sp>
        <p:nvSpPr>
          <p:cNvPr id="81" name="Slide Number Placehold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a:lstStyle>
            <a:lvl1pPr>
              <a:defRPr/>
            </a:lvl1pPr>
          </a:lstStyle>
          <a:p>
            <a:r>
              <a:rPr lang="en-US" dirty="0"/>
              <a:t>Click to add title</a:t>
            </a:r>
          </a:p>
        </p:txBody>
      </p:sp>
      <p:sp>
        <p:nvSpPr>
          <p:cNvPr id="77" name="Footer Placehold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a:lstStyle/>
          <a:p>
            <a:r>
              <a:rPr lang="en-US"/>
              <a:t>Sample footer text</a:t>
            </a:r>
            <a:endParaRPr lang="en-US" dirty="0"/>
          </a:p>
        </p:txBody>
      </p:sp>
      <p:grpSp>
        <p:nvGrpSpPr>
          <p:cNvPr id="12" name="Group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e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a:lstStyle/>
          <a:p>
            <a:r>
              <a:rPr lang="en-US"/>
              <a:t>Click icon to add picture</a:t>
            </a:r>
          </a:p>
        </p:txBody>
      </p:sp>
      <p:sp>
        <p:nvSpPr>
          <p:cNvPr id="73" name="Picture Placehold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a:lstStyle/>
          <a:p>
            <a:r>
              <a:rPr lang="en-US"/>
              <a:t>Click icon to add picture</a:t>
            </a:r>
          </a:p>
        </p:txBody>
      </p:sp>
      <p:sp>
        <p:nvSpPr>
          <p:cNvPr id="76" name="Picture Placehold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a:lstStyle/>
          <a:p>
            <a:r>
              <a:rPr lang="en-US"/>
              <a:t>Click icon to add picture</a:t>
            </a:r>
          </a:p>
        </p:txBody>
      </p:sp>
      <p:sp>
        <p:nvSpPr>
          <p:cNvPr id="11" name="Content Placehold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a:normAutofit/>
          </a:bodyPr>
          <a:lstStyle>
            <a:lvl1pPr marL="0" indent="0">
              <a:buNone/>
              <a:defRPr/>
            </a:lvl1pPr>
          </a:lstStyle>
          <a:p>
            <a:pPr lvl="0"/>
            <a:r>
              <a:rPr lang="en-US"/>
              <a:t>Click to edit Master text styles</a:t>
            </a:r>
          </a:p>
        </p:txBody>
      </p:sp>
      <p:sp>
        <p:nvSpPr>
          <p:cNvPr id="10" name="Date Placeholder 9">
            <a:extLst>
              <a:ext uri="{FF2B5EF4-FFF2-40B4-BE49-F238E27FC236}">
                <a16:creationId xmlns:a16="http://schemas.microsoft.com/office/drawing/2014/main" id="{B1CBAE94-142D-437D-93CC-2DA9963C18CB}"/>
              </a:ext>
            </a:extLst>
          </p:cNvPr>
          <p:cNvSpPr>
            <a:spLocks noGrp="1"/>
          </p:cNvSpPr>
          <p:nvPr>
            <p:ph type="dt" sz="half" idx="17"/>
          </p:nvPr>
        </p:nvSpPr>
        <p:spPr/>
        <p:txBody>
          <a:bodyPr/>
          <a:lstStyle/>
          <a:p>
            <a:r>
              <a:rPr lang="en-US"/>
              <a:t>20XX</a:t>
            </a:r>
            <a:endParaRPr lang="en-US" dirty="0"/>
          </a:p>
        </p:txBody>
      </p:sp>
      <p:sp>
        <p:nvSpPr>
          <p:cNvPr id="78" name="Slide Number Placehold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e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a:lstStyle>
            <a:lvl1pPr>
              <a:defRPr/>
            </a:lvl1pPr>
          </a:lstStyle>
          <a:p>
            <a:r>
              <a:rPr lang="en-US" dirty="0"/>
              <a:t>Click to add title</a:t>
            </a:r>
          </a:p>
        </p:txBody>
      </p:sp>
      <p:sp>
        <p:nvSpPr>
          <p:cNvPr id="65" name="Footer Placehold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a:lstStyle/>
          <a:p>
            <a:r>
              <a:rPr lang="en-US"/>
              <a:t>Sample footer text</a:t>
            </a:r>
            <a:endParaRPr lang="en-US" dirty="0"/>
          </a:p>
        </p:txBody>
      </p:sp>
      <p:sp>
        <p:nvSpPr>
          <p:cNvPr id="8" name="Content Placehold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a:lstStyle>
            <a:lvl1pPr marL="0" indent="0">
              <a:buNone/>
              <a:defRPr/>
            </a:lvl1pPr>
          </a:lstStyle>
          <a:p>
            <a:pPr lvl="0"/>
            <a:r>
              <a:rPr lang="en-US"/>
              <a:t>Click to edit Master text styles</a:t>
            </a:r>
          </a:p>
        </p:txBody>
      </p:sp>
      <p:sp>
        <p:nvSpPr>
          <p:cNvPr id="68" name="Picture Placehold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a:lstStyle/>
          <a:p>
            <a:r>
              <a:rPr lang="en-US"/>
              <a:t>Click icon to add picture</a:t>
            </a:r>
            <a:endParaRPr lang="en-US" dirty="0"/>
          </a:p>
        </p:txBody>
      </p:sp>
      <p:sp>
        <p:nvSpPr>
          <p:cNvPr id="69" name="Picture Placehold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a:lstStyle/>
          <a:p>
            <a:r>
              <a:rPr lang="en-US"/>
              <a:t>Click icon to add picture</a:t>
            </a:r>
            <a:endParaRPr lang="en-US" dirty="0"/>
          </a:p>
        </p:txBody>
      </p:sp>
      <p:sp>
        <p:nvSpPr>
          <p:cNvPr id="70" name="Picture Placehold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a:lstStyle/>
          <a:p>
            <a:r>
              <a:rPr lang="en-US"/>
              <a:t>Click icon to add picture</a:t>
            </a:r>
            <a:endParaRPr lang="en-US" dirty="0"/>
          </a:p>
        </p:txBody>
      </p:sp>
      <p:sp>
        <p:nvSpPr>
          <p:cNvPr id="64" name="Date Placeholder 63">
            <a:extLst>
              <a:ext uri="{FF2B5EF4-FFF2-40B4-BE49-F238E27FC236}">
                <a16:creationId xmlns:a16="http://schemas.microsoft.com/office/drawing/2014/main" id="{F8ECD487-3BB5-4CD7-ACBE-C3B1BC1E3CBE}"/>
              </a:ext>
            </a:extLst>
          </p:cNvPr>
          <p:cNvSpPr>
            <a:spLocks noGrp="1"/>
          </p:cNvSpPr>
          <p:nvPr>
            <p:ph type="dt" sz="half" idx="16"/>
          </p:nvPr>
        </p:nvSpPr>
        <p:spPr/>
        <p:txBody>
          <a:bodyPr/>
          <a:lstStyle/>
          <a:p>
            <a:r>
              <a:rPr lang="en-US"/>
              <a:t>20XX</a:t>
            </a:r>
            <a:endParaRPr lang="en-US" dirty="0"/>
          </a:p>
        </p:txBody>
      </p:sp>
      <p:sp>
        <p:nvSpPr>
          <p:cNvPr id="67" name="Slide Number Placehold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09">
            <a:extLst>
              <a:ext uri="{FF2B5EF4-FFF2-40B4-BE49-F238E27FC236}">
                <a16:creationId xmlns:a16="http://schemas.microsoft.com/office/drawing/2014/main" id="{045DFF27-9F42-4923-B93C-EFA3F265CAD0}"/>
              </a:ext>
            </a:extLst>
          </p:cNvPr>
          <p:cNvSpPr>
            <a:spLocks noGrp="1"/>
          </p:cNvSpPr>
          <p:nvPr>
            <p:ph type="title"/>
          </p:nvPr>
        </p:nvSpPr>
        <p:spPr>
          <a:xfrm>
            <a:off x="2066544" y="4937760"/>
            <a:ext cx="8028432" cy="886968"/>
          </a:xfrm>
        </p:spPr>
        <p:txBody>
          <a:bodyPr/>
          <a:lstStyle>
            <a:lvl1pPr algn="ctr">
              <a:defRPr/>
            </a:lvl1pPr>
          </a:lstStyle>
          <a:p>
            <a:r>
              <a:rPr lang="en-US"/>
              <a:t>Click to edit Master title style</a:t>
            </a:r>
            <a:endParaRPr lang="en-US" dirty="0"/>
          </a:p>
        </p:txBody>
      </p:sp>
      <p:sp>
        <p:nvSpPr>
          <p:cNvPr id="8" name="Subtitle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a:normAutofit/>
          </a:bodyPr>
          <a:lstStyle>
            <a:lvl1pPr marL="0" indent="0" algn="ctr">
              <a:buNone/>
              <a:defRPr/>
            </a:lvl1pPr>
          </a:lstStyle>
          <a:p>
            <a:r>
              <a:rPr lang="en-US" sz="1200"/>
              <a:t>Click to edit Master subtitle style</a:t>
            </a:r>
            <a:endParaRPr lang="en-US" sz="1200" dirty="0"/>
          </a:p>
        </p:txBody>
      </p:sp>
      <p:sp>
        <p:nvSpPr>
          <p:cNvPr id="111" name="Picture Placehold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a:noAutofit/>
          </a:bodyPr>
          <a:lstStyle/>
          <a:p>
            <a:r>
              <a:rPr lang="en-US"/>
              <a:t>Click icon to add picture</a:t>
            </a:r>
          </a:p>
        </p:txBody>
      </p:sp>
      <p:grpSp>
        <p:nvGrpSpPr>
          <p:cNvPr id="112" name="Group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e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Free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le 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219532-144E-4984-AA0F-53AA4049BE36}"/>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e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4" name="Picture Placehold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a:lstStyle/>
          <a:p>
            <a:r>
              <a:rPr lang="en-US"/>
              <a:t>Click icon to add picture</a:t>
            </a:r>
          </a:p>
        </p:txBody>
      </p:sp>
      <p:sp>
        <p:nvSpPr>
          <p:cNvPr id="6" name="Title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a:lstStyle>
            <a:lvl1pPr>
              <a:defRPr sz="3200">
                <a:effectLst/>
              </a:defRPr>
            </a:lvl1pPr>
          </a:lstStyle>
          <a:p>
            <a:r>
              <a:rPr lang="en-US" dirty="0"/>
              <a:t>Click to add title</a:t>
            </a:r>
          </a:p>
        </p:txBody>
      </p:sp>
      <p:sp>
        <p:nvSpPr>
          <p:cNvPr id="96" name="Subtitle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anchor="t" anchorCtr="0"/>
          <a:lstStyle>
            <a:lvl1pPr marL="0" indent="0">
              <a:buNone/>
              <a:defRPr/>
            </a:lvl1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sp>
        <p:nvSpPr>
          <p:cNvPr id="128" name="Picture Placehold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29" name="Picture Placehold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0" name="Picture Placehold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1" name="Picture Placehold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2" name="Text Placehold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anchor="b" anchorCtr="0"/>
          <a:lstStyle>
            <a:lvl1pPr>
              <a:buNone/>
              <a:defRPr sz="2000" b="1">
                <a:solidFill>
                  <a:schemeClr val="tx2"/>
                </a:solidFill>
              </a:defRPr>
            </a:lvl1pPr>
          </a:lstStyle>
          <a:p>
            <a:pPr lvl="0"/>
            <a:r>
              <a:rPr lang="en-US" dirty="0"/>
              <a:t>Name</a:t>
            </a:r>
          </a:p>
        </p:txBody>
      </p:sp>
      <p:sp>
        <p:nvSpPr>
          <p:cNvPr id="125" name="Text Placehold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4" name="Text Placehold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anchor="b" anchorCtr="0"/>
          <a:lstStyle>
            <a:lvl1pPr>
              <a:buNone/>
              <a:defRPr sz="2000" b="1">
                <a:solidFill>
                  <a:schemeClr val="tx2"/>
                </a:solidFill>
              </a:defRPr>
            </a:lvl1pPr>
          </a:lstStyle>
          <a:p>
            <a:pPr lvl="0"/>
            <a:r>
              <a:rPr lang="en-US" dirty="0"/>
              <a:t>Name</a:t>
            </a:r>
          </a:p>
        </p:txBody>
      </p:sp>
      <p:sp>
        <p:nvSpPr>
          <p:cNvPr id="133" name="Text Placehold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6" name="Text Placehold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5" name="Text Placehold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8" name="Text Placehold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7" name="Text Placehold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27" name="Date Placehold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a:lstStyle/>
          <a:p>
            <a:fld id="{4C8B8A27-DF03-4546-BA93-21C967D57E5C}" type="slidenum">
              <a:rPr lang="en-US" smtClean="0"/>
              <a:t>‹#›</a:t>
            </a:fld>
            <a:endParaRPr lang="en-US"/>
          </a:p>
        </p:txBody>
      </p:sp>
      <p:grpSp>
        <p:nvGrpSpPr>
          <p:cNvPr id="139" name="Group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e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melin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a:lstStyle>
            <a:lvl1pPr>
              <a:defRPr/>
            </a:lvl1pPr>
          </a:lstStyle>
          <a:p>
            <a:r>
              <a:rPr lang="en-US" dirty="0"/>
              <a:t>Click to add title</a:t>
            </a:r>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a:t>Sample footer text</a:t>
            </a:r>
          </a:p>
        </p:txBody>
      </p:sp>
      <p:sp>
        <p:nvSpPr>
          <p:cNvPr id="8" name="Content Placeholder 7" descr="Content Placeholder Timeline">
            <a:extLst>
              <a:ext uri="{FF2B5EF4-FFF2-40B4-BE49-F238E27FC236}">
                <a16:creationId xmlns:a16="http://schemas.microsoft.com/office/drawing/2014/main" id="{25C75F2E-0C6C-4210-B94C-420773FE456F}"/>
              </a:ext>
            </a:extLst>
          </p:cNvPr>
          <p:cNvSpPr>
            <a:spLocks noGrp="1"/>
          </p:cNvSpPr>
          <p:nvPr>
            <p:ph sz="quarter" idx="13"/>
          </p:nvPr>
        </p:nvSpPr>
        <p:spPr>
          <a:xfrm>
            <a:off x="838200"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r>
              <a:rPr lang="en-US"/>
              <a:t>20XX</a:t>
            </a:r>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hyperlink" Target="https://pixabay.com/en/thank-you-text-message-note-39418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5A76F-8510-42C8-9448-9AA67E1E5548}"/>
              </a:ext>
            </a:extLst>
          </p:cNvPr>
          <p:cNvSpPr>
            <a:spLocks noGrp="1"/>
          </p:cNvSpPr>
          <p:nvPr>
            <p:ph type="ctrTitle"/>
          </p:nvPr>
        </p:nvSpPr>
        <p:spPr>
          <a:xfrm>
            <a:off x="3785812" y="2522069"/>
            <a:ext cx="4606621" cy="2040965"/>
          </a:xfrm>
        </p:spPr>
        <p:txBody>
          <a:bodyPr/>
          <a:lstStyle/>
          <a:p>
            <a:r>
              <a:rPr lang="en-US" dirty="0">
                <a:latin typeface="Algerian" panose="04020705040A02060702" pitchFamily="82" charset="0"/>
              </a:rPr>
              <a:t>Water Quality Prediction</a:t>
            </a:r>
          </a:p>
        </p:txBody>
      </p:sp>
      <p:pic>
        <p:nvPicPr>
          <p:cNvPr id="100" name="Picture Placeholder 99" descr="Photo of a beach with a paddleboarder in the background&#10;">
            <a:extLst>
              <a:ext uri="{FF2B5EF4-FFF2-40B4-BE49-F238E27FC236}">
                <a16:creationId xmlns:a16="http://schemas.microsoft.com/office/drawing/2014/main" id="{BEFE2176-37D6-418A-AD49-4B0D396F24CC}"/>
              </a:ext>
            </a:extLst>
          </p:cNvPr>
          <p:cNvPicPr>
            <a:picLocks noGrp="1" noChangeAspect="1"/>
          </p:cNvPicPr>
          <p:nvPr>
            <p:ph type="pic" sz="quarter" idx="13"/>
          </p:nvPr>
        </p:nvPicPr>
        <p:blipFill rotWithShape="1">
          <a:blip r:embed="rId2"/>
          <a:srcRect t="7802" b="7802"/>
          <a:stretch/>
        </p:blipFill>
        <p:spPr>
          <a:xfrm>
            <a:off x="1531" y="8"/>
            <a:ext cx="12188938" cy="6857992"/>
          </a:xfrm>
        </p:spPr>
      </p:pic>
    </p:spTree>
    <p:extLst>
      <p:ext uri="{BB962C8B-B14F-4D97-AF65-F5344CB8AC3E}">
        <p14:creationId xmlns:p14="http://schemas.microsoft.com/office/powerpoint/2010/main" val="2735627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4645-8A97-15B2-6F66-147684F41B01}"/>
              </a:ext>
            </a:extLst>
          </p:cNvPr>
          <p:cNvSpPr>
            <a:spLocks noGrp="1"/>
          </p:cNvSpPr>
          <p:nvPr>
            <p:ph type="title"/>
          </p:nvPr>
        </p:nvSpPr>
        <p:spPr/>
        <p:txBody>
          <a:bodyPr/>
          <a:lstStyle/>
          <a:p>
            <a:r>
              <a:rPr lang="en-IN" dirty="0">
                <a:latin typeface="Algerian" panose="04020705040A02060702" pitchFamily="82" charset="0"/>
              </a:rPr>
              <a:t>Data Visualizations:</a:t>
            </a:r>
          </a:p>
        </p:txBody>
      </p:sp>
      <p:sp>
        <p:nvSpPr>
          <p:cNvPr id="3" name="Footer Placeholder 2">
            <a:extLst>
              <a:ext uri="{FF2B5EF4-FFF2-40B4-BE49-F238E27FC236}">
                <a16:creationId xmlns:a16="http://schemas.microsoft.com/office/drawing/2014/main" id="{AE64D51F-BF4D-D7E4-DA62-E510F97DB794}"/>
              </a:ext>
            </a:extLst>
          </p:cNvPr>
          <p:cNvSpPr>
            <a:spLocks noGrp="1"/>
          </p:cNvSpPr>
          <p:nvPr>
            <p:ph type="ftr" sz="quarter" idx="11"/>
          </p:nvPr>
        </p:nvSpPr>
        <p:spPr/>
        <p:txBody>
          <a:bodyPr/>
          <a:lstStyle/>
          <a:p>
            <a:r>
              <a:rPr lang="en-US"/>
              <a:t>Sample footer text</a:t>
            </a:r>
          </a:p>
        </p:txBody>
      </p:sp>
      <p:pic>
        <p:nvPicPr>
          <p:cNvPr id="8" name="Content Placeholder 7">
            <a:extLst>
              <a:ext uri="{FF2B5EF4-FFF2-40B4-BE49-F238E27FC236}">
                <a16:creationId xmlns:a16="http://schemas.microsoft.com/office/drawing/2014/main" id="{71322F03-0C93-EFB8-08A0-1649058BB4FD}"/>
              </a:ext>
            </a:extLst>
          </p:cNvPr>
          <p:cNvPicPr>
            <a:picLocks noGrp="1" noChangeAspect="1"/>
          </p:cNvPicPr>
          <p:nvPr>
            <p:ph sz="quarter" idx="13"/>
          </p:nvPr>
        </p:nvPicPr>
        <p:blipFill rotWithShape="1">
          <a:blip r:embed="rId2"/>
          <a:srcRect l="616" t="8946" r="20449" b="7465"/>
          <a:stretch/>
        </p:blipFill>
        <p:spPr>
          <a:xfrm>
            <a:off x="772160" y="2214879"/>
            <a:ext cx="7609840" cy="4439921"/>
          </a:xfrm>
        </p:spPr>
      </p:pic>
      <p:sp>
        <p:nvSpPr>
          <p:cNvPr id="5" name="Date Placeholder 4">
            <a:extLst>
              <a:ext uri="{FF2B5EF4-FFF2-40B4-BE49-F238E27FC236}">
                <a16:creationId xmlns:a16="http://schemas.microsoft.com/office/drawing/2014/main" id="{522B5351-8BFF-EED3-4E58-AB9797DAFABC}"/>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EAB3FC41-567C-0CB1-E05E-30428A5BC139}"/>
              </a:ext>
            </a:extLst>
          </p:cNvPr>
          <p:cNvSpPr>
            <a:spLocks noGrp="1"/>
          </p:cNvSpPr>
          <p:nvPr>
            <p:ph type="sldNum" sz="quarter" idx="12"/>
          </p:nvPr>
        </p:nvSpPr>
        <p:spPr/>
        <p:txBody>
          <a:bodyPr/>
          <a:lstStyle/>
          <a:p>
            <a:fld id="{4C8B8A27-DF03-4546-BA93-21C967D57E5C}" type="slidenum">
              <a:rPr lang="en-US" smtClean="0"/>
              <a:t>10</a:t>
            </a:fld>
            <a:endParaRPr lang="en-US"/>
          </a:p>
        </p:txBody>
      </p:sp>
    </p:spTree>
    <p:extLst>
      <p:ext uri="{BB962C8B-B14F-4D97-AF65-F5344CB8AC3E}">
        <p14:creationId xmlns:p14="http://schemas.microsoft.com/office/powerpoint/2010/main" val="1318018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299A-C7A4-7B58-34FF-4F1DB4AD3F05}"/>
              </a:ext>
            </a:extLst>
          </p:cNvPr>
          <p:cNvSpPr>
            <a:spLocks noGrp="1"/>
          </p:cNvSpPr>
          <p:nvPr>
            <p:ph type="title"/>
          </p:nvPr>
        </p:nvSpPr>
        <p:spPr/>
        <p:txBody>
          <a:bodyPr/>
          <a:lstStyle/>
          <a:p>
            <a:r>
              <a:rPr lang="en-IN" dirty="0">
                <a:latin typeface="Algerian" panose="04020705040A02060702" pitchFamily="82" charset="0"/>
              </a:rPr>
              <a:t>Splitting the </a:t>
            </a:r>
            <a:r>
              <a:rPr lang="en-IN" dirty="0" err="1">
                <a:latin typeface="Algerian" panose="04020705040A02060702" pitchFamily="82" charset="0"/>
              </a:rPr>
              <a:t>datAset</a:t>
            </a:r>
            <a:r>
              <a:rPr lang="en-IN" dirty="0"/>
              <a:t>:</a:t>
            </a:r>
          </a:p>
        </p:txBody>
      </p:sp>
      <p:sp>
        <p:nvSpPr>
          <p:cNvPr id="3" name="Footer Placeholder 2">
            <a:extLst>
              <a:ext uri="{FF2B5EF4-FFF2-40B4-BE49-F238E27FC236}">
                <a16:creationId xmlns:a16="http://schemas.microsoft.com/office/drawing/2014/main" id="{881D2991-58E7-823A-1EAB-54000E6CB5BE}"/>
              </a:ext>
            </a:extLst>
          </p:cNvPr>
          <p:cNvSpPr>
            <a:spLocks noGrp="1"/>
          </p:cNvSpPr>
          <p:nvPr>
            <p:ph type="ftr" sz="quarter" idx="11"/>
          </p:nvPr>
        </p:nvSpPr>
        <p:spPr/>
        <p:txBody>
          <a:bodyPr/>
          <a:lstStyle/>
          <a:p>
            <a:r>
              <a:rPr lang="en-US"/>
              <a:t>Sample footer text</a:t>
            </a:r>
          </a:p>
        </p:txBody>
      </p:sp>
      <p:pic>
        <p:nvPicPr>
          <p:cNvPr id="8" name="Content Placeholder 7">
            <a:extLst>
              <a:ext uri="{FF2B5EF4-FFF2-40B4-BE49-F238E27FC236}">
                <a16:creationId xmlns:a16="http://schemas.microsoft.com/office/drawing/2014/main" id="{8C16BCC3-77B1-6CDA-9F66-71480205A473}"/>
              </a:ext>
            </a:extLst>
          </p:cNvPr>
          <p:cNvPicPr>
            <a:picLocks noGrp="1" noChangeAspect="1"/>
          </p:cNvPicPr>
          <p:nvPr>
            <p:ph sz="quarter" idx="13"/>
          </p:nvPr>
        </p:nvPicPr>
        <p:blipFill rotWithShape="1">
          <a:blip r:embed="rId2"/>
          <a:srcRect l="223" t="9413" r="20842" b="53913"/>
          <a:stretch/>
        </p:blipFill>
        <p:spPr>
          <a:xfrm>
            <a:off x="2245360" y="2235199"/>
            <a:ext cx="6715760" cy="3048001"/>
          </a:xfrm>
        </p:spPr>
      </p:pic>
      <p:sp>
        <p:nvSpPr>
          <p:cNvPr id="5" name="Date Placeholder 4">
            <a:extLst>
              <a:ext uri="{FF2B5EF4-FFF2-40B4-BE49-F238E27FC236}">
                <a16:creationId xmlns:a16="http://schemas.microsoft.com/office/drawing/2014/main" id="{4F348F14-5A07-DEE7-07B8-DE956AE42C2B}"/>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3C8DD154-20C0-3ED7-8F09-9660BE265EA1}"/>
              </a:ext>
            </a:extLst>
          </p:cNvPr>
          <p:cNvSpPr>
            <a:spLocks noGrp="1"/>
          </p:cNvSpPr>
          <p:nvPr>
            <p:ph type="sldNum" sz="quarter" idx="12"/>
          </p:nvPr>
        </p:nvSpPr>
        <p:spPr/>
        <p:txBody>
          <a:bodyPr/>
          <a:lstStyle/>
          <a:p>
            <a:fld id="{4C8B8A27-DF03-4546-BA93-21C967D57E5C}" type="slidenum">
              <a:rPr lang="en-US" smtClean="0"/>
              <a:t>11</a:t>
            </a:fld>
            <a:endParaRPr lang="en-US"/>
          </a:p>
        </p:txBody>
      </p:sp>
    </p:spTree>
    <p:extLst>
      <p:ext uri="{BB962C8B-B14F-4D97-AF65-F5344CB8AC3E}">
        <p14:creationId xmlns:p14="http://schemas.microsoft.com/office/powerpoint/2010/main" val="895776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F531-3DAD-2C40-836E-932EAB3E08D5}"/>
              </a:ext>
            </a:extLst>
          </p:cNvPr>
          <p:cNvSpPr>
            <a:spLocks noGrp="1"/>
          </p:cNvSpPr>
          <p:nvPr>
            <p:ph type="title"/>
          </p:nvPr>
        </p:nvSpPr>
        <p:spPr/>
        <p:txBody>
          <a:bodyPr/>
          <a:lstStyle/>
          <a:p>
            <a:r>
              <a:rPr lang="en-IN" dirty="0">
                <a:latin typeface="Algerian" panose="04020705040A02060702" pitchFamily="82" charset="0"/>
              </a:rPr>
              <a:t>Algorithms:</a:t>
            </a:r>
          </a:p>
        </p:txBody>
      </p:sp>
      <p:sp>
        <p:nvSpPr>
          <p:cNvPr id="3" name="Footer Placeholder 2">
            <a:extLst>
              <a:ext uri="{FF2B5EF4-FFF2-40B4-BE49-F238E27FC236}">
                <a16:creationId xmlns:a16="http://schemas.microsoft.com/office/drawing/2014/main" id="{A9997A2D-4AF0-83E4-EB71-B1A2185BFB2D}"/>
              </a:ext>
            </a:extLst>
          </p:cNvPr>
          <p:cNvSpPr>
            <a:spLocks noGrp="1"/>
          </p:cNvSpPr>
          <p:nvPr>
            <p:ph type="ftr" sz="quarter" idx="11"/>
          </p:nvPr>
        </p:nvSpPr>
        <p:spPr/>
        <p:txBody>
          <a:bodyPr/>
          <a:lstStyle/>
          <a:p>
            <a:r>
              <a:rPr lang="en-US"/>
              <a:t>Sample footer text</a:t>
            </a:r>
          </a:p>
        </p:txBody>
      </p:sp>
      <p:sp>
        <p:nvSpPr>
          <p:cNvPr id="4" name="Content Placeholder 3">
            <a:extLst>
              <a:ext uri="{FF2B5EF4-FFF2-40B4-BE49-F238E27FC236}">
                <a16:creationId xmlns:a16="http://schemas.microsoft.com/office/drawing/2014/main" id="{F2011795-A073-C569-0A74-F34EB0D8650C}"/>
              </a:ext>
            </a:extLst>
          </p:cNvPr>
          <p:cNvSpPr>
            <a:spLocks noGrp="1"/>
          </p:cNvSpPr>
          <p:nvPr>
            <p:ph sz="quarter" idx="13"/>
          </p:nvPr>
        </p:nvSpPr>
        <p:spPr/>
        <p:txBody>
          <a:bodyPr/>
          <a:lstStyle/>
          <a:p>
            <a:pPr>
              <a:buFont typeface="Wingdings" panose="05000000000000000000" pitchFamily="2" charset="2"/>
              <a:buChar char="q"/>
            </a:pPr>
            <a:r>
              <a:rPr lang="en-IN" dirty="0">
                <a:latin typeface="Arial" panose="020B0604020202020204" pitchFamily="34" charset="0"/>
                <a:cs typeface="Arial" panose="020B0604020202020204" pitchFamily="34" charset="0"/>
              </a:rPr>
              <a:t>We used different </a:t>
            </a:r>
            <a:r>
              <a:rPr lang="en-IN" dirty="0" err="1">
                <a:latin typeface="Arial" panose="020B0604020202020204" pitchFamily="34" charset="0"/>
                <a:cs typeface="Arial" panose="020B0604020202020204" pitchFamily="34" charset="0"/>
              </a:rPr>
              <a:t>classication</a:t>
            </a:r>
            <a:r>
              <a:rPr lang="en-IN" dirty="0">
                <a:latin typeface="Arial" panose="020B0604020202020204" pitchFamily="34" charset="0"/>
                <a:cs typeface="Arial" panose="020B0604020202020204" pitchFamily="34" charset="0"/>
              </a:rPr>
              <a:t> algorithms for train our model.</a:t>
            </a:r>
          </a:p>
          <a:p>
            <a:pPr>
              <a:buFont typeface="Wingdings" panose="05000000000000000000" pitchFamily="2" charset="2"/>
              <a:buChar char="q"/>
            </a:pPr>
            <a:r>
              <a:rPr lang="en-IN" dirty="0">
                <a:latin typeface="Arial" panose="020B0604020202020204" pitchFamily="34" charset="0"/>
                <a:cs typeface="Arial" panose="020B0604020202020204" pitchFamily="34" charset="0"/>
              </a:rPr>
              <a:t>They are:</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Logistic Regression</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Decision Tree Classifier</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Random Forest Classifier</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SVM</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KNN</a:t>
            </a:r>
          </a:p>
        </p:txBody>
      </p:sp>
      <p:sp>
        <p:nvSpPr>
          <p:cNvPr id="5" name="Date Placeholder 4">
            <a:extLst>
              <a:ext uri="{FF2B5EF4-FFF2-40B4-BE49-F238E27FC236}">
                <a16:creationId xmlns:a16="http://schemas.microsoft.com/office/drawing/2014/main" id="{60C26529-C5E3-62FD-AD79-2594BD9C13A4}"/>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D96F3953-1EAD-CB37-3811-42F992C4C3E9}"/>
              </a:ext>
            </a:extLst>
          </p:cNvPr>
          <p:cNvSpPr>
            <a:spLocks noGrp="1"/>
          </p:cNvSpPr>
          <p:nvPr>
            <p:ph type="sldNum" sz="quarter" idx="12"/>
          </p:nvPr>
        </p:nvSpPr>
        <p:spPr/>
        <p:txBody>
          <a:bodyPr/>
          <a:lstStyle/>
          <a:p>
            <a:fld id="{4C8B8A27-DF03-4546-BA93-21C967D57E5C}" type="slidenum">
              <a:rPr lang="en-US" smtClean="0"/>
              <a:t>12</a:t>
            </a:fld>
            <a:endParaRPr lang="en-US"/>
          </a:p>
        </p:txBody>
      </p:sp>
    </p:spTree>
    <p:extLst>
      <p:ext uri="{BB962C8B-B14F-4D97-AF65-F5344CB8AC3E}">
        <p14:creationId xmlns:p14="http://schemas.microsoft.com/office/powerpoint/2010/main" val="154226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1883-1963-DEB4-C55A-9FFFB93C8E13}"/>
              </a:ext>
            </a:extLst>
          </p:cNvPr>
          <p:cNvSpPr>
            <a:spLocks noGrp="1"/>
          </p:cNvSpPr>
          <p:nvPr>
            <p:ph type="title"/>
          </p:nvPr>
        </p:nvSpPr>
        <p:spPr/>
        <p:txBody>
          <a:bodyPr/>
          <a:lstStyle/>
          <a:p>
            <a:r>
              <a:rPr lang="en-IN" dirty="0">
                <a:latin typeface="Algerian" panose="04020705040A02060702" pitchFamily="82" charset="0"/>
              </a:rPr>
              <a:t>Comparison of the accuracy of the machine learning models:</a:t>
            </a:r>
          </a:p>
        </p:txBody>
      </p:sp>
      <p:sp>
        <p:nvSpPr>
          <p:cNvPr id="3" name="Footer Placeholder 2">
            <a:extLst>
              <a:ext uri="{FF2B5EF4-FFF2-40B4-BE49-F238E27FC236}">
                <a16:creationId xmlns:a16="http://schemas.microsoft.com/office/drawing/2014/main" id="{862DCF40-8E67-1A45-B44A-BD13ADD414A3}"/>
              </a:ext>
            </a:extLst>
          </p:cNvPr>
          <p:cNvSpPr>
            <a:spLocks noGrp="1"/>
          </p:cNvSpPr>
          <p:nvPr>
            <p:ph type="ftr" sz="quarter" idx="11"/>
          </p:nvPr>
        </p:nvSpPr>
        <p:spPr/>
        <p:txBody>
          <a:bodyPr/>
          <a:lstStyle/>
          <a:p>
            <a:r>
              <a:rPr lang="en-US"/>
              <a:t>Sample footer text</a:t>
            </a:r>
          </a:p>
        </p:txBody>
      </p:sp>
      <p:pic>
        <p:nvPicPr>
          <p:cNvPr id="8" name="Content Placeholder 7">
            <a:extLst>
              <a:ext uri="{FF2B5EF4-FFF2-40B4-BE49-F238E27FC236}">
                <a16:creationId xmlns:a16="http://schemas.microsoft.com/office/drawing/2014/main" id="{5EB692A0-EC37-2E83-9A05-5505E1B854C2}"/>
              </a:ext>
            </a:extLst>
          </p:cNvPr>
          <p:cNvPicPr>
            <a:picLocks noGrp="1" noChangeAspect="1"/>
          </p:cNvPicPr>
          <p:nvPr>
            <p:ph idx="1"/>
          </p:nvPr>
        </p:nvPicPr>
        <p:blipFill rotWithShape="1">
          <a:blip r:embed="rId2"/>
          <a:srcRect l="22502" t="20423" r="22948" b="6069"/>
          <a:stretch/>
        </p:blipFill>
        <p:spPr>
          <a:xfrm>
            <a:off x="2184400" y="1899919"/>
            <a:ext cx="7548880" cy="4847717"/>
          </a:xfrm>
        </p:spPr>
      </p:pic>
      <p:sp>
        <p:nvSpPr>
          <p:cNvPr id="5" name="Date Placeholder 4">
            <a:extLst>
              <a:ext uri="{FF2B5EF4-FFF2-40B4-BE49-F238E27FC236}">
                <a16:creationId xmlns:a16="http://schemas.microsoft.com/office/drawing/2014/main" id="{18495E35-52FB-5226-61A8-59285FC05CAF}"/>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A7A53D98-FC51-C561-5E28-24E1F957EC48}"/>
              </a:ext>
            </a:extLst>
          </p:cNvPr>
          <p:cNvSpPr>
            <a:spLocks noGrp="1"/>
          </p:cNvSpPr>
          <p:nvPr>
            <p:ph type="sldNum" sz="quarter" idx="12"/>
          </p:nvPr>
        </p:nvSpPr>
        <p:spPr/>
        <p:txBody>
          <a:bodyPr/>
          <a:lstStyle/>
          <a:p>
            <a:fld id="{4C8B8A27-DF03-4546-BA93-21C967D57E5C}" type="slidenum">
              <a:rPr lang="en-US" smtClean="0"/>
              <a:t>13</a:t>
            </a:fld>
            <a:endParaRPr lang="en-US" dirty="0"/>
          </a:p>
        </p:txBody>
      </p:sp>
    </p:spTree>
    <p:extLst>
      <p:ext uri="{BB962C8B-B14F-4D97-AF65-F5344CB8AC3E}">
        <p14:creationId xmlns:p14="http://schemas.microsoft.com/office/powerpoint/2010/main" val="432613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318C-F22E-2E7C-A4D8-BD9350A6650F}"/>
              </a:ext>
            </a:extLst>
          </p:cNvPr>
          <p:cNvSpPr>
            <a:spLocks noGrp="1"/>
          </p:cNvSpPr>
          <p:nvPr>
            <p:ph type="title"/>
          </p:nvPr>
        </p:nvSpPr>
        <p:spPr/>
        <p:txBody>
          <a:bodyPr/>
          <a:lstStyle/>
          <a:p>
            <a:r>
              <a:rPr lang="en-IN" dirty="0">
                <a:latin typeface="Algerian" panose="04020705040A02060702" pitchFamily="82" charset="0"/>
              </a:rPr>
              <a:t>Conclusion:</a:t>
            </a:r>
          </a:p>
        </p:txBody>
      </p:sp>
      <p:sp>
        <p:nvSpPr>
          <p:cNvPr id="3" name="Footer Placeholder 2">
            <a:extLst>
              <a:ext uri="{FF2B5EF4-FFF2-40B4-BE49-F238E27FC236}">
                <a16:creationId xmlns:a16="http://schemas.microsoft.com/office/drawing/2014/main" id="{8A47E409-1B63-6855-95CE-60FA2602BE9B}"/>
              </a:ext>
            </a:extLst>
          </p:cNvPr>
          <p:cNvSpPr>
            <a:spLocks noGrp="1"/>
          </p:cNvSpPr>
          <p:nvPr>
            <p:ph type="ftr" sz="quarter" idx="11"/>
          </p:nvPr>
        </p:nvSpPr>
        <p:spPr/>
        <p:txBody>
          <a:bodyPr/>
          <a:lstStyle/>
          <a:p>
            <a:r>
              <a:rPr lang="en-US"/>
              <a:t>Sample footer text</a:t>
            </a:r>
          </a:p>
        </p:txBody>
      </p:sp>
      <p:sp>
        <p:nvSpPr>
          <p:cNvPr id="4" name="Content Placeholder 3">
            <a:extLst>
              <a:ext uri="{FF2B5EF4-FFF2-40B4-BE49-F238E27FC236}">
                <a16:creationId xmlns:a16="http://schemas.microsoft.com/office/drawing/2014/main" id="{529370F2-7B55-A536-5966-1DDB7CC74225}"/>
              </a:ext>
            </a:extLst>
          </p:cNvPr>
          <p:cNvSpPr>
            <a:spLocks noGrp="1"/>
          </p:cNvSpPr>
          <p:nvPr>
            <p:ph idx="1"/>
          </p:nvPr>
        </p:nvSpPr>
        <p:spPr/>
        <p:txBody>
          <a:bodyPr/>
          <a:lstStyle/>
          <a:p>
            <a:pPr>
              <a:buFont typeface="Wingdings" panose="05000000000000000000" pitchFamily="2" charset="2"/>
              <a:buChar char="q"/>
            </a:pPr>
            <a:r>
              <a:rPr lang="en-IN" dirty="0">
                <a:latin typeface="Arial" panose="020B0604020202020204" pitchFamily="34" charset="0"/>
                <a:cs typeface="Arial" panose="020B0604020202020204" pitchFamily="34" charset="0"/>
              </a:rPr>
              <a:t> The project is meant to be replacement to the existing manual system of water testing  as the existing system is very time consuming and includes human labour.</a:t>
            </a:r>
          </a:p>
          <a:p>
            <a:pPr>
              <a:buFont typeface="Wingdings" panose="05000000000000000000" pitchFamily="2" charset="2"/>
              <a:buChar char="q"/>
            </a:pPr>
            <a:r>
              <a:rPr lang="en-IN" dirty="0">
                <a:latin typeface="Arial" panose="020B0604020202020204" pitchFamily="34" charset="0"/>
                <a:cs typeface="Arial" panose="020B0604020202020204" pitchFamily="34" charset="0"/>
              </a:rPr>
              <a:t> The machine learning algorithms have been used to design the water quality prediction model which predicts whether the water is safe for drinking or not. </a:t>
            </a:r>
          </a:p>
          <a:p>
            <a:pPr>
              <a:buFont typeface="Wingdings" panose="05000000000000000000" pitchFamily="2" charset="2"/>
              <a:buChar char="q"/>
            </a:pPr>
            <a:r>
              <a:rPr lang="en-IN" dirty="0">
                <a:latin typeface="Arial" panose="020B0604020202020204" pitchFamily="34" charset="0"/>
                <a:cs typeface="Arial" panose="020B0604020202020204" pitchFamily="34" charset="0"/>
              </a:rPr>
              <a:t> After testing different algorithms, The Support Vector Machine is found to be the best performing model among all others in terms of accuracy with the percentage accuracy of 69.20% .</a:t>
            </a:r>
          </a:p>
        </p:txBody>
      </p:sp>
      <p:sp>
        <p:nvSpPr>
          <p:cNvPr id="5" name="Date Placeholder 4">
            <a:extLst>
              <a:ext uri="{FF2B5EF4-FFF2-40B4-BE49-F238E27FC236}">
                <a16:creationId xmlns:a16="http://schemas.microsoft.com/office/drawing/2014/main" id="{D17A44E3-C62E-9C6F-7BAB-FAE8A5DE437B}"/>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84103CAA-8C76-B47C-13CF-3A95C2DD5C5E}"/>
              </a:ext>
            </a:extLst>
          </p:cNvPr>
          <p:cNvSpPr>
            <a:spLocks noGrp="1"/>
          </p:cNvSpPr>
          <p:nvPr>
            <p:ph type="sldNum" sz="quarter" idx="12"/>
          </p:nvPr>
        </p:nvSpPr>
        <p:spPr/>
        <p:txBody>
          <a:bodyPr/>
          <a:lstStyle/>
          <a:p>
            <a:fld id="{4C8B8A27-DF03-4546-BA93-21C967D57E5C}" type="slidenum">
              <a:rPr lang="en-US" smtClean="0"/>
              <a:t>14</a:t>
            </a:fld>
            <a:endParaRPr lang="en-US" dirty="0"/>
          </a:p>
        </p:txBody>
      </p:sp>
    </p:spTree>
    <p:extLst>
      <p:ext uri="{BB962C8B-B14F-4D97-AF65-F5344CB8AC3E}">
        <p14:creationId xmlns:p14="http://schemas.microsoft.com/office/powerpoint/2010/main" val="2183309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3 surfers running into the ocean with their boards">
            <a:extLst>
              <a:ext uri="{FF2B5EF4-FFF2-40B4-BE49-F238E27FC236}">
                <a16:creationId xmlns:a16="http://schemas.microsoft.com/office/drawing/2014/main" id="{A10C84DF-B0D7-4959-900F-6375E5D1B2E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583680" y="1883664"/>
            <a:ext cx="5614416" cy="4114800"/>
          </a:xfrm>
        </p:spPr>
      </p:pic>
      <p:sp>
        <p:nvSpPr>
          <p:cNvPr id="28" name="Slide Number Placeholder 27">
            <a:extLst>
              <a:ext uri="{FF2B5EF4-FFF2-40B4-BE49-F238E27FC236}">
                <a16:creationId xmlns:a16="http://schemas.microsoft.com/office/drawing/2014/main" id="{F5D32EC3-AB51-4BC4-B69A-67849B3FF0B0}"/>
              </a:ext>
            </a:extLst>
          </p:cNvPr>
          <p:cNvSpPr>
            <a:spLocks noGrp="1"/>
          </p:cNvSpPr>
          <p:nvPr>
            <p:ph type="sldNum" sz="quarter" idx="16"/>
          </p:nvPr>
        </p:nvSpPr>
        <p:spPr>
          <a:xfrm>
            <a:off x="11457919" y="6382512"/>
            <a:ext cx="500997" cy="365125"/>
          </a:xfrm>
        </p:spPr>
        <p:txBody>
          <a:bodyPr/>
          <a:lstStyle/>
          <a:p>
            <a:fld id="{4C8B8A27-DF03-4546-BA93-21C967D57E5C}" type="slidenum">
              <a:rPr lang="en-US" smtClean="0"/>
              <a:pPr/>
              <a:t>15</a:t>
            </a:fld>
            <a:endParaRPr lang="en-US" dirty="0"/>
          </a:p>
        </p:txBody>
      </p:sp>
      <p:sp>
        <p:nvSpPr>
          <p:cNvPr id="4" name="Date Placeholder 3">
            <a:extLst>
              <a:ext uri="{FF2B5EF4-FFF2-40B4-BE49-F238E27FC236}">
                <a16:creationId xmlns:a16="http://schemas.microsoft.com/office/drawing/2014/main" id="{FE207862-2AD0-4248-9DC0-317ADFF23689}"/>
              </a:ext>
            </a:extLst>
          </p:cNvPr>
          <p:cNvSpPr>
            <a:spLocks noGrp="1"/>
          </p:cNvSpPr>
          <p:nvPr>
            <p:ph type="dt" sz="half" idx="14"/>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9B39BA4-8FA7-4BAC-BAF6-3AC851CBB98F}"/>
              </a:ext>
            </a:extLst>
          </p:cNvPr>
          <p:cNvSpPr>
            <a:spLocks noGrp="1"/>
          </p:cNvSpPr>
          <p:nvPr>
            <p:ph type="ftr" sz="quarter" idx="15"/>
          </p:nvPr>
        </p:nvSpPr>
        <p:spPr/>
        <p:txBody>
          <a:bodyPr/>
          <a:lstStyle/>
          <a:p>
            <a:r>
              <a:rPr lang="en-US"/>
              <a:t>Sample footer text</a:t>
            </a:r>
            <a:endParaRPr lang="en-US" dirty="0"/>
          </a:p>
        </p:txBody>
      </p:sp>
      <p:pic>
        <p:nvPicPr>
          <p:cNvPr id="12" name="Content Placeholder 11">
            <a:extLst>
              <a:ext uri="{FF2B5EF4-FFF2-40B4-BE49-F238E27FC236}">
                <a16:creationId xmlns:a16="http://schemas.microsoft.com/office/drawing/2014/main" id="{E2A6DE1F-7502-4D53-3E54-0F3B014AE02A}"/>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1459442" y="2343150"/>
            <a:ext cx="4262966" cy="3197225"/>
          </a:xfrm>
        </p:spPr>
      </p:pic>
    </p:spTree>
    <p:extLst>
      <p:ext uri="{BB962C8B-B14F-4D97-AF65-F5344CB8AC3E}">
        <p14:creationId xmlns:p14="http://schemas.microsoft.com/office/powerpoint/2010/main" val="351592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dirty="0">
                <a:latin typeface="Aharoni" panose="02010803020104030203" pitchFamily="2" charset="-79"/>
                <a:cs typeface="Aharoni" panose="02010803020104030203" pitchFamily="2" charset="-79"/>
              </a:rPr>
              <a:t>Introduction</a:t>
            </a:r>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165412" y="2061882"/>
            <a:ext cx="8380924" cy="3514165"/>
          </a:xfrm>
        </p:spPr>
        <p:txBody>
          <a:bodyPr>
            <a:normAutofit fontScale="77500" lnSpcReduction="20000"/>
          </a:bodyPr>
          <a:lstStyle/>
          <a:p>
            <a:pPr marL="342900" indent="-342900">
              <a:buFont typeface="Wingdings" panose="05000000000000000000" pitchFamily="2" charset="2"/>
              <a:buChar char="Ø"/>
            </a:pPr>
            <a:r>
              <a:rPr lang="en-US" sz="2400" b="1" dirty="0">
                <a:solidFill>
                  <a:schemeClr val="tx1"/>
                </a:solidFill>
                <a:latin typeface="Arial" panose="020B0604020202020204" pitchFamily="34" charset="0"/>
                <a:cs typeface="Arial" panose="020B0604020202020204" pitchFamily="34" charset="0"/>
              </a:rPr>
              <a:t>With the population and the ever increasing need for various resources ,we are faced with a dilemma on how to manage our lives. In a struggle to do that ,we sometimes end up utilizing a poor or contaminated source of water for our use and thus put our health on stake.</a:t>
            </a:r>
          </a:p>
          <a:p>
            <a:pPr marL="342900" indent="-342900">
              <a:buFont typeface="Wingdings" panose="05000000000000000000" pitchFamily="2" charset="2"/>
              <a:buChar char="Ø"/>
            </a:pPr>
            <a:r>
              <a:rPr lang="en-US" sz="2400" b="1" dirty="0">
                <a:solidFill>
                  <a:schemeClr val="tx1"/>
                </a:solidFill>
                <a:latin typeface="Arial" panose="020B0604020202020204" pitchFamily="34" charset="0"/>
                <a:cs typeface="Arial" panose="020B0604020202020204" pitchFamily="34" charset="0"/>
              </a:rPr>
              <a:t>According to recent survey of World Health Organization(WHO), more than 2.2 billion people in India face problems due to unsafe drinking water and 21 % of the diseases are related to impure water.</a:t>
            </a:r>
          </a:p>
          <a:p>
            <a:endParaRPr lang="en-US" b="1" dirty="0">
              <a:solidFill>
                <a:schemeClr val="tx1"/>
              </a:solidFill>
              <a:latin typeface="Agency FB" panose="020B0503020202020204" pitchFamily="34" charset="0"/>
            </a:endParaRPr>
          </a:p>
          <a:p>
            <a:pPr marL="342900" indent="-342900">
              <a:buFont typeface="Wingdings" panose="05000000000000000000" pitchFamily="2" charset="2"/>
              <a:buChar char="Ø"/>
            </a:pPr>
            <a:endParaRPr lang="en-US" b="1" dirty="0">
              <a:solidFill>
                <a:schemeClr val="tx1"/>
              </a:solidFill>
              <a:latin typeface="Aptos" panose="020B0004020202020204" pitchFamily="34" charset="0"/>
            </a:endParaRPr>
          </a:p>
          <a:p>
            <a:pPr marL="342900" indent="-342900">
              <a:buFont typeface="Wingdings" panose="05000000000000000000" pitchFamily="2" charset="2"/>
              <a:buChar char="Ø"/>
            </a:pPr>
            <a:endParaRPr lang="en-US" b="1" dirty="0">
              <a:solidFill>
                <a:schemeClr val="tx1"/>
              </a:solidFill>
              <a:latin typeface="Agency FB" panose="020B0503020202020204" pitchFamily="34" charset="0"/>
            </a:endParaRPr>
          </a:p>
          <a:p>
            <a:pPr marL="342900" indent="-342900">
              <a:buFont typeface="Wingdings" panose="05000000000000000000" pitchFamily="2" charset="2"/>
              <a:buChar char="Ø"/>
            </a:pPr>
            <a:endParaRPr lang="en-US" dirty="0">
              <a:solidFill>
                <a:schemeClr val="tx1"/>
              </a:solidFill>
              <a:latin typeface="Agency FB" panose="020B0503020202020204" pitchFamily="34" charset="0"/>
            </a:endParaRPr>
          </a:p>
          <a:p>
            <a:pPr marL="342900" indent="-342900">
              <a:buFont typeface="Arial" panose="020B0604020202020204" pitchFamily="34" charset="0"/>
              <a:buChar char="•"/>
            </a:pPr>
            <a:endParaRPr lang="en-US" dirty="0">
              <a:solidFill>
                <a:schemeClr val="tx1"/>
              </a:solidFill>
            </a:endParaRPr>
          </a:p>
        </p:txBody>
      </p:sp>
      <p:pic>
        <p:nvPicPr>
          <p:cNvPr id="7" name="Picture Placeholder 6" descr="Photo of 3 surfers running in to the ocean with their boards">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rotWithShape="1">
          <a:blip r:embed="rId2"/>
          <a:srcRect t="1724" b="1724"/>
          <a:stretch/>
        </p:blipFill>
        <p:spPr>
          <a:xfrm>
            <a:off x="9546336" y="877824"/>
            <a:ext cx="2651760" cy="1709928"/>
          </a:xfrm>
        </p:spPr>
      </p:pic>
      <p:pic>
        <p:nvPicPr>
          <p:cNvPr id="8" name="Picture Placeholder 7" descr="Photo of a wave ">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rotWithShape="1">
          <a:blip r:embed="rId3"/>
          <a:srcRect t="1661" b="1661"/>
          <a:stretch/>
        </p:blipFill>
        <p:spPr>
          <a:xfrm>
            <a:off x="9546336" y="2587752"/>
            <a:ext cx="2651760" cy="1709928"/>
          </a:xfrm>
        </p:spPr>
      </p:pic>
      <p:pic>
        <p:nvPicPr>
          <p:cNvPr id="9" name="Picture Placeholder 8" descr="Photo of a woman surfer paddling out on the ocean">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rotWithShape="1">
          <a:blip r:embed="rId4"/>
          <a:srcRect t="1686" b="1686"/>
          <a:stretch/>
        </p:blipFill>
        <p:spPr>
          <a:xfrm>
            <a:off x="9546336" y="4279392"/>
            <a:ext cx="2651760" cy="1709928"/>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2</a:t>
            </a:fld>
            <a:endParaRPr lang="en-US"/>
          </a:p>
        </p:txBody>
      </p:sp>
      <p:sp>
        <p:nvSpPr>
          <p:cNvPr id="4" name="Date Placeholder 3">
            <a:extLst>
              <a:ext uri="{FF2B5EF4-FFF2-40B4-BE49-F238E27FC236}">
                <a16:creationId xmlns:a16="http://schemas.microsoft.com/office/drawing/2014/main" id="{61684AB2-7B25-4516-80C8-299DA9610D10}"/>
              </a:ext>
            </a:extLst>
          </p:cNvPr>
          <p:cNvSpPr>
            <a:spLocks noGrp="1"/>
          </p:cNvSpPr>
          <p:nvPr>
            <p:ph type="dt" sz="half" idx="16"/>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C142BB4-D21A-413E-879F-AD1DA087726D}"/>
              </a:ext>
            </a:extLst>
          </p:cNvPr>
          <p:cNvSpPr>
            <a:spLocks noGrp="1"/>
          </p:cNvSpPr>
          <p:nvPr>
            <p:ph type="ftr" sz="quarter" idx="17"/>
          </p:nvPr>
        </p:nvSpPr>
        <p:spPr/>
        <p:txBody>
          <a:bodyPr/>
          <a:lstStyle/>
          <a:p>
            <a:r>
              <a:rPr lang="en-US" dirty="0"/>
              <a:t>Sample footer text</a:t>
            </a:r>
          </a:p>
        </p:txBody>
      </p:sp>
    </p:spTree>
    <p:extLst>
      <p:ext uri="{BB962C8B-B14F-4D97-AF65-F5344CB8AC3E}">
        <p14:creationId xmlns:p14="http://schemas.microsoft.com/office/powerpoint/2010/main" val="4260525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9391-09F9-07AD-D497-59825BB1A6B3}"/>
              </a:ext>
            </a:extLst>
          </p:cNvPr>
          <p:cNvSpPr>
            <a:spLocks noGrp="1"/>
          </p:cNvSpPr>
          <p:nvPr>
            <p:ph type="title"/>
          </p:nvPr>
        </p:nvSpPr>
        <p:spPr/>
        <p:txBody>
          <a:bodyPr/>
          <a:lstStyle/>
          <a:p>
            <a:r>
              <a:rPr lang="en-IN" dirty="0">
                <a:latin typeface="Algerian" panose="04020705040A02060702" pitchFamily="82" charset="0"/>
              </a:rPr>
              <a:t>Problem Statement</a:t>
            </a:r>
          </a:p>
        </p:txBody>
      </p:sp>
      <p:sp>
        <p:nvSpPr>
          <p:cNvPr id="3" name="Footer Placeholder 2">
            <a:extLst>
              <a:ext uri="{FF2B5EF4-FFF2-40B4-BE49-F238E27FC236}">
                <a16:creationId xmlns:a16="http://schemas.microsoft.com/office/drawing/2014/main" id="{CF78C0BA-5B12-A997-06F8-CF38F90FFCD1}"/>
              </a:ext>
            </a:extLst>
          </p:cNvPr>
          <p:cNvSpPr>
            <a:spLocks noGrp="1"/>
          </p:cNvSpPr>
          <p:nvPr>
            <p:ph type="ftr" sz="quarter" idx="11"/>
          </p:nvPr>
        </p:nvSpPr>
        <p:spPr/>
        <p:txBody>
          <a:bodyPr/>
          <a:lstStyle/>
          <a:p>
            <a:r>
              <a:rPr lang="en-US"/>
              <a:t>Sample footer text</a:t>
            </a:r>
          </a:p>
        </p:txBody>
      </p:sp>
      <p:sp>
        <p:nvSpPr>
          <p:cNvPr id="4" name="Content Placeholder 3">
            <a:extLst>
              <a:ext uri="{FF2B5EF4-FFF2-40B4-BE49-F238E27FC236}">
                <a16:creationId xmlns:a16="http://schemas.microsoft.com/office/drawing/2014/main" id="{F2FF026E-913C-872E-5971-688535982F06}"/>
              </a:ext>
            </a:extLst>
          </p:cNvPr>
          <p:cNvSpPr>
            <a:spLocks noGrp="1"/>
          </p:cNvSpPr>
          <p:nvPr>
            <p:ph idx="1"/>
          </p:nvPr>
        </p:nvSpPr>
        <p:spPr/>
        <p:txBody>
          <a:bodyPr/>
          <a:lstStyle/>
          <a:p>
            <a:r>
              <a:rPr lang="en-US" b="0" i="0" dirty="0">
                <a:solidFill>
                  <a:srgbClr val="1F2328"/>
                </a:solidFill>
                <a:effectLst/>
                <a:latin typeface="Arial" panose="020B0604020202020204" pitchFamily="34" charset="0"/>
                <a:cs typeface="Arial" panose="020B0604020202020204" pitchFamily="34" charset="0"/>
              </a:rPr>
              <a:t>Safe and readily available water is important for public health, whether it is used for drinking, domestic use, food production or recreational purposes. Better water supplies and sanitation, as well as better management of water resources, can contribute greatly to poverty reduction and economic growth. It is known that contaminated water and inadequate sanitation facilitate the transmission of diseases such as cholera, </a:t>
            </a:r>
            <a:r>
              <a:rPr lang="en-US" b="0" i="0" dirty="0" err="1">
                <a:solidFill>
                  <a:srgbClr val="1F2328"/>
                </a:solidFill>
                <a:effectLst/>
                <a:latin typeface="Arial" panose="020B0604020202020204" pitchFamily="34" charset="0"/>
                <a:cs typeface="Arial" panose="020B0604020202020204" pitchFamily="34" charset="0"/>
              </a:rPr>
              <a:t>diarrhoea</a:t>
            </a:r>
            <a:r>
              <a:rPr lang="en-US" b="0" i="0" dirty="0">
                <a:solidFill>
                  <a:srgbClr val="1F2328"/>
                </a:solidFill>
                <a:effectLst/>
                <a:latin typeface="Arial" panose="020B0604020202020204" pitchFamily="34" charset="0"/>
                <a:cs typeface="Arial" panose="020B0604020202020204" pitchFamily="34" charset="0"/>
              </a:rPr>
              <a:t>, dysentery, hepatitis A, typhoid, and polio. Those without access to clean water and sanitation face preventable health risks</a:t>
            </a:r>
            <a:endParaRPr lang="en-IN"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C92F9954-9615-6032-0C84-7FB0F44AE48D}"/>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F6AA9F7A-BA15-2B78-B7F4-C2FE9798013B}"/>
              </a:ext>
            </a:extLst>
          </p:cNvPr>
          <p:cNvSpPr>
            <a:spLocks noGrp="1"/>
          </p:cNvSpPr>
          <p:nvPr>
            <p:ph type="sldNum" sz="quarter" idx="12"/>
          </p:nvPr>
        </p:nvSpPr>
        <p:spPr/>
        <p:txBody>
          <a:bodyPr/>
          <a:lstStyle/>
          <a:p>
            <a:fld id="{4C8B8A27-DF03-4546-BA93-21C967D57E5C}" type="slidenum">
              <a:rPr lang="en-US" smtClean="0"/>
              <a:t>3</a:t>
            </a:fld>
            <a:endParaRPr lang="en-US" dirty="0"/>
          </a:p>
        </p:txBody>
      </p:sp>
    </p:spTree>
    <p:extLst>
      <p:ext uri="{BB962C8B-B14F-4D97-AF65-F5344CB8AC3E}">
        <p14:creationId xmlns:p14="http://schemas.microsoft.com/office/powerpoint/2010/main" val="173762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6697-4988-6D35-1D01-9BE838E71FAB}"/>
              </a:ext>
            </a:extLst>
          </p:cNvPr>
          <p:cNvSpPr>
            <a:spLocks noGrp="1"/>
          </p:cNvSpPr>
          <p:nvPr>
            <p:ph type="title"/>
          </p:nvPr>
        </p:nvSpPr>
        <p:spPr/>
        <p:txBody>
          <a:bodyPr/>
          <a:lstStyle/>
          <a:p>
            <a:r>
              <a:rPr lang="en-IN" dirty="0">
                <a:latin typeface="Algerian" panose="04020705040A02060702" pitchFamily="82" charset="0"/>
              </a:rPr>
              <a:t>Objective </a:t>
            </a:r>
          </a:p>
        </p:txBody>
      </p:sp>
      <p:sp>
        <p:nvSpPr>
          <p:cNvPr id="3" name="Footer Placeholder 2">
            <a:extLst>
              <a:ext uri="{FF2B5EF4-FFF2-40B4-BE49-F238E27FC236}">
                <a16:creationId xmlns:a16="http://schemas.microsoft.com/office/drawing/2014/main" id="{30CE575C-6DAD-1479-42E2-11F5DD29BB95}"/>
              </a:ext>
            </a:extLst>
          </p:cNvPr>
          <p:cNvSpPr>
            <a:spLocks noGrp="1"/>
          </p:cNvSpPr>
          <p:nvPr>
            <p:ph type="ftr" sz="quarter" idx="11"/>
          </p:nvPr>
        </p:nvSpPr>
        <p:spPr/>
        <p:txBody>
          <a:bodyPr/>
          <a:lstStyle/>
          <a:p>
            <a:r>
              <a:rPr lang="en-US"/>
              <a:t>Sample footer text</a:t>
            </a:r>
          </a:p>
        </p:txBody>
      </p:sp>
      <p:sp>
        <p:nvSpPr>
          <p:cNvPr id="4" name="Content Placeholder 3">
            <a:extLst>
              <a:ext uri="{FF2B5EF4-FFF2-40B4-BE49-F238E27FC236}">
                <a16:creationId xmlns:a16="http://schemas.microsoft.com/office/drawing/2014/main" id="{91CBB0C9-5781-C65A-C8CD-B0F90C6212EF}"/>
              </a:ext>
            </a:extLst>
          </p:cNvPr>
          <p:cNvSpPr>
            <a:spLocks noGrp="1"/>
          </p:cNvSpPr>
          <p:nvPr>
            <p:ph sz="quarter" idx="13"/>
          </p:nvPr>
        </p:nvSpPr>
        <p:spPr/>
        <p:txBody>
          <a:bodyPr>
            <a:normAutofit/>
          </a:bodyPr>
          <a:lstStyle/>
          <a:p>
            <a:r>
              <a:rPr lang="en-US" b="0" i="0" dirty="0">
                <a:solidFill>
                  <a:srgbClr val="1F2328"/>
                </a:solidFill>
                <a:effectLst/>
                <a:latin typeface="Arial" panose="020B0604020202020204" pitchFamily="34" charset="0"/>
                <a:cs typeface="Arial" panose="020B0604020202020204" pitchFamily="34" charset="0"/>
              </a:rPr>
              <a:t>To understand what constitutes safe, potable water and distinguish between potable and non-potable water by applying machine learning techniques</a:t>
            </a:r>
          </a:p>
          <a:p>
            <a:r>
              <a:rPr lang="en-US" dirty="0">
                <a:latin typeface="Arial" panose="020B0604020202020204" pitchFamily="34" charset="0"/>
                <a:cs typeface="Arial" panose="020B0604020202020204" pitchFamily="34" charset="0"/>
              </a:rPr>
              <a:t>The major goal of this project is to use machine learning techniques to measure water quality. A potability is a numerical phrase that is used to assess the quality of a body of water. The following water quality parameters were </a:t>
            </a:r>
            <a:r>
              <a:rPr lang="en-US" dirty="0" err="1">
                <a:latin typeface="Arial" panose="020B0604020202020204" pitchFamily="34" charset="0"/>
                <a:cs typeface="Arial" panose="020B0604020202020204" pitchFamily="34" charset="0"/>
              </a:rPr>
              <a:t>utilised</a:t>
            </a:r>
            <a:r>
              <a:rPr lang="en-US" dirty="0">
                <a:latin typeface="Arial" panose="020B0604020202020204" pitchFamily="34" charset="0"/>
                <a:cs typeface="Arial" panose="020B0604020202020204" pitchFamily="34" charset="0"/>
              </a:rPr>
              <a:t> to assess the overall water quality in terms of potability in this study. </a:t>
            </a:r>
            <a:r>
              <a:rPr lang="en-US" dirty="0" err="1">
                <a:latin typeface="Arial" panose="020B0604020202020204" pitchFamily="34" charset="0"/>
                <a:cs typeface="Arial" panose="020B0604020202020204" pitchFamily="34" charset="0"/>
              </a:rPr>
              <a:t>ph</a:t>
            </a:r>
            <a:r>
              <a:rPr lang="en-US" dirty="0">
                <a:latin typeface="Arial" panose="020B0604020202020204" pitchFamily="34" charset="0"/>
                <a:cs typeface="Arial" panose="020B0604020202020204" pitchFamily="34" charset="0"/>
              </a:rPr>
              <a:t>, Hardness, </a:t>
            </a:r>
            <a:r>
              <a:rPr lang="en-US" dirty="0" err="1">
                <a:latin typeface="Arial" panose="020B0604020202020204" pitchFamily="34" charset="0"/>
                <a:cs typeface="Arial" panose="020B0604020202020204" pitchFamily="34" charset="0"/>
              </a:rPr>
              <a:t>Solids,Chloramines</a:t>
            </a:r>
            <a:r>
              <a:rPr lang="en-US" dirty="0">
                <a:latin typeface="Arial" panose="020B0604020202020204" pitchFamily="34" charset="0"/>
                <a:cs typeface="Arial" panose="020B0604020202020204" pitchFamily="34" charset="0"/>
              </a:rPr>
              <a:t>, Sulfate, Conductivity, Organic Carbon, Trihalomethanes, Turbidity were the parameter.</a:t>
            </a:r>
            <a:endParaRPr lang="en-IN"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5FEC47BF-6D4A-E5F5-FF84-1E3156CD41AD}"/>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72E9FAA2-B218-1049-D3E0-775908301AD4}"/>
              </a:ext>
            </a:extLst>
          </p:cNvPr>
          <p:cNvSpPr>
            <a:spLocks noGrp="1"/>
          </p:cNvSpPr>
          <p:nvPr>
            <p:ph type="sldNum" sz="quarter" idx="12"/>
          </p:nvPr>
        </p:nvSpPr>
        <p:spPr/>
        <p:txBody>
          <a:bodyPr/>
          <a:lstStyle/>
          <a:p>
            <a:fld id="{4C8B8A27-DF03-4546-BA93-21C967D57E5C}" type="slidenum">
              <a:rPr lang="en-US" smtClean="0"/>
              <a:t>4</a:t>
            </a:fld>
            <a:endParaRPr lang="en-US"/>
          </a:p>
        </p:txBody>
      </p:sp>
    </p:spTree>
    <p:extLst>
      <p:ext uri="{BB962C8B-B14F-4D97-AF65-F5344CB8AC3E}">
        <p14:creationId xmlns:p14="http://schemas.microsoft.com/office/powerpoint/2010/main" val="2476376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DA33DB3-686B-488C-BF2F-237CD16BD3E6}"/>
              </a:ext>
            </a:extLst>
          </p:cNvPr>
          <p:cNvSpPr>
            <a:spLocks noGrp="1"/>
          </p:cNvSpPr>
          <p:nvPr>
            <p:ph type="sldNum" sz="quarter" idx="12"/>
          </p:nvPr>
        </p:nvSpPr>
        <p:spPr/>
        <p:txBody>
          <a:bodyPr/>
          <a:lstStyle/>
          <a:p>
            <a:fld id="{4C8B8A27-DF03-4546-BA93-21C967D57E5C}" type="slidenum">
              <a:rPr lang="en-US" smtClean="0"/>
              <a:t>5</a:t>
            </a:fld>
            <a:endParaRPr lang="en-US" dirty="0"/>
          </a:p>
        </p:txBody>
      </p:sp>
      <p:sp>
        <p:nvSpPr>
          <p:cNvPr id="9" name="Date Placeholder 8">
            <a:extLst>
              <a:ext uri="{FF2B5EF4-FFF2-40B4-BE49-F238E27FC236}">
                <a16:creationId xmlns:a16="http://schemas.microsoft.com/office/drawing/2014/main" id="{332BE0C3-D946-4513-8DE4-DC2FF181D1C4}"/>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10CA161B-9C89-4CA9-A317-BA6E2FFE46A4}"/>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480C4D77-BBBF-3882-3C27-35498F601DE7}"/>
              </a:ext>
            </a:extLst>
          </p:cNvPr>
          <p:cNvSpPr>
            <a:spLocks noGrp="1"/>
          </p:cNvSpPr>
          <p:nvPr>
            <p:ph idx="1"/>
          </p:nvPr>
        </p:nvSpPr>
        <p:spPr>
          <a:xfrm>
            <a:off x="654423" y="448234"/>
            <a:ext cx="10049435" cy="5334001"/>
          </a:xfrm>
        </p:spPr>
        <p:txBody>
          <a:bodyPr/>
          <a:lstStyle/>
          <a:p>
            <a:pPr marL="0" indent="0" algn="ctr">
              <a:buNone/>
            </a:pPr>
            <a:r>
              <a:rPr lang="en-IN" sz="4000" dirty="0">
                <a:latin typeface="Algerian" panose="04020705040A02060702" pitchFamily="82" charset="0"/>
                <a:cs typeface="Aharoni" panose="02010803020104030203" pitchFamily="2" charset="-79"/>
              </a:rPr>
              <a:t>DATASET</a:t>
            </a:r>
          </a:p>
          <a:p>
            <a:pPr>
              <a:buFont typeface="Wingdings" panose="05000000000000000000" pitchFamily="2" charset="2"/>
              <a:buChar char="Ø"/>
            </a:pPr>
            <a:r>
              <a:rPr lang="en-IN" dirty="0"/>
              <a:t> </a:t>
            </a:r>
            <a:r>
              <a:rPr lang="en-IN" dirty="0">
                <a:latin typeface="Arial" panose="020B0604020202020204" pitchFamily="34" charset="0"/>
                <a:cs typeface="Arial" panose="020B0604020202020204" pitchFamily="34" charset="0"/>
              </a:rPr>
              <a:t>Proposed system is implemented using the water potability dataset from Kaggle. The water_potability.csv file contains water quality metrices for 3276 dataset,9 features and one target variable.</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Features list are pH, Hardness, Solids, Chloramine, </a:t>
            </a:r>
            <a:r>
              <a:rPr lang="en-IN" dirty="0" err="1">
                <a:latin typeface="Arial" panose="020B0604020202020204" pitchFamily="34" charset="0"/>
                <a:cs typeface="Arial" panose="020B0604020202020204" pitchFamily="34" charset="0"/>
              </a:rPr>
              <a:t>Sulfate</a:t>
            </a:r>
            <a:r>
              <a:rPr lang="en-IN" dirty="0">
                <a:latin typeface="Arial" panose="020B0604020202020204" pitchFamily="34" charset="0"/>
                <a:cs typeface="Arial" panose="020B0604020202020204" pitchFamily="34" charset="0"/>
              </a:rPr>
              <a:t>, Conductivity, Organic Carbon, Trihalomethanes, Turbidity.</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Potability is the target variable.</a:t>
            </a:r>
          </a:p>
          <a:p>
            <a:pPr marL="0" indent="0" algn="ctr">
              <a:buNone/>
            </a:pPr>
            <a:r>
              <a:rPr lang="en-IN" dirty="0">
                <a:solidFill>
                  <a:schemeClr val="tx1"/>
                </a:solidFill>
                <a:latin typeface="Arial" panose="020B0604020202020204" pitchFamily="34" charset="0"/>
                <a:cs typeface="Arial" panose="020B0604020202020204" pitchFamily="34" charset="0"/>
              </a:rPr>
              <a:t>URL:</a:t>
            </a:r>
            <a:r>
              <a:rPr lang="en-IN" dirty="0">
                <a:solidFill>
                  <a:srgbClr val="00B0F0"/>
                </a:solidFill>
                <a:latin typeface="Arial" panose="020B0604020202020204" pitchFamily="34" charset="0"/>
                <a:cs typeface="Arial" panose="020B0604020202020204" pitchFamily="34" charset="0"/>
              </a:rPr>
              <a:t>https://www.Kaggle.com/datasets/water_potability</a:t>
            </a:r>
          </a:p>
        </p:txBody>
      </p:sp>
    </p:spTree>
    <p:extLst>
      <p:ext uri="{BB962C8B-B14F-4D97-AF65-F5344CB8AC3E}">
        <p14:creationId xmlns:p14="http://schemas.microsoft.com/office/powerpoint/2010/main" val="319328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19C2-8301-7125-49B3-E607053FDC04}"/>
              </a:ext>
            </a:extLst>
          </p:cNvPr>
          <p:cNvSpPr>
            <a:spLocks noGrp="1"/>
          </p:cNvSpPr>
          <p:nvPr>
            <p:ph type="title"/>
          </p:nvPr>
        </p:nvSpPr>
        <p:spPr/>
        <p:txBody>
          <a:bodyPr/>
          <a:lstStyle/>
          <a:p>
            <a:r>
              <a:rPr lang="en-IN" dirty="0">
                <a:latin typeface="Algerian" panose="04020705040A02060702" pitchFamily="82" charset="0"/>
              </a:rPr>
              <a:t>Working Model:</a:t>
            </a:r>
          </a:p>
        </p:txBody>
      </p:sp>
      <p:sp>
        <p:nvSpPr>
          <p:cNvPr id="3" name="Footer Placeholder 2">
            <a:extLst>
              <a:ext uri="{FF2B5EF4-FFF2-40B4-BE49-F238E27FC236}">
                <a16:creationId xmlns:a16="http://schemas.microsoft.com/office/drawing/2014/main" id="{1D8A0AD0-9CF3-25EA-CB1E-039DD1BEBE7F}"/>
              </a:ext>
            </a:extLst>
          </p:cNvPr>
          <p:cNvSpPr>
            <a:spLocks noGrp="1"/>
          </p:cNvSpPr>
          <p:nvPr>
            <p:ph type="ftr" sz="quarter" idx="11"/>
          </p:nvPr>
        </p:nvSpPr>
        <p:spPr/>
        <p:txBody>
          <a:bodyPr/>
          <a:lstStyle/>
          <a:p>
            <a:r>
              <a:rPr lang="en-US"/>
              <a:t>Sample footer text</a:t>
            </a:r>
          </a:p>
        </p:txBody>
      </p:sp>
      <p:sp>
        <p:nvSpPr>
          <p:cNvPr id="4" name="Content Placeholder 3">
            <a:extLst>
              <a:ext uri="{FF2B5EF4-FFF2-40B4-BE49-F238E27FC236}">
                <a16:creationId xmlns:a16="http://schemas.microsoft.com/office/drawing/2014/main" id="{83C7B5B8-E156-73F0-D5D5-0C1268BB0C0B}"/>
              </a:ext>
            </a:extLst>
          </p:cNvPr>
          <p:cNvSpPr>
            <a:spLocks noGrp="1"/>
          </p:cNvSpPr>
          <p:nvPr>
            <p:ph sz="quarter" idx="13"/>
          </p:nvPr>
        </p:nvSpPr>
        <p:spPr/>
        <p:txBody>
          <a:bodyPr/>
          <a:lstStyle/>
          <a:p>
            <a:pPr>
              <a:buFont typeface="Wingdings" panose="05000000000000000000" pitchFamily="2" charset="2"/>
              <a:buChar char="q"/>
            </a:pPr>
            <a:r>
              <a:rPr lang="en-IN" dirty="0">
                <a:latin typeface="Arial" panose="020B0604020202020204" pitchFamily="34" charset="0"/>
                <a:cs typeface="Arial" panose="020B0604020202020204" pitchFamily="34" charset="0"/>
              </a:rPr>
              <a:t> Libraries Used –</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Pandas – </a:t>
            </a:r>
            <a:r>
              <a:rPr lang="en-US" b="0" i="0" dirty="0">
                <a:solidFill>
                  <a:srgbClr val="202124"/>
                </a:solidFill>
                <a:effectLst/>
                <a:latin typeface="Arial" panose="020B0604020202020204" pitchFamily="34" charset="0"/>
                <a:cs typeface="Arial" panose="020B0604020202020204" pitchFamily="34" charset="0"/>
              </a:rPr>
              <a:t>Pandas is an open-source library in Python that is made mainly for </a:t>
            </a:r>
            <a:r>
              <a:rPr lang="en-US" b="0" i="0" dirty="0">
                <a:solidFill>
                  <a:srgbClr val="040C28"/>
                </a:solidFill>
                <a:effectLst/>
                <a:latin typeface="Arial" panose="020B0604020202020204" pitchFamily="34" charset="0"/>
                <a:cs typeface="Arial" panose="020B0604020202020204" pitchFamily="34" charset="0"/>
              </a:rPr>
              <a:t>working with relational or labeled data both easily and intuitively.</a:t>
            </a:r>
          </a:p>
          <a:p>
            <a:pPr>
              <a:buFont typeface="Wingdings" panose="05000000000000000000" pitchFamily="2" charset="2"/>
              <a:buChar char="Ø"/>
            </a:pPr>
            <a:r>
              <a:rPr lang="en-US" dirty="0">
                <a:solidFill>
                  <a:srgbClr val="040C28"/>
                </a:solidFill>
                <a:latin typeface="Arial" panose="020B0604020202020204" pitchFamily="34" charset="0"/>
                <a:cs typeface="Arial" panose="020B0604020202020204" pitchFamily="34" charset="0"/>
              </a:rPr>
              <a:t> </a:t>
            </a:r>
            <a:r>
              <a:rPr lang="en-US" dirty="0" err="1">
                <a:solidFill>
                  <a:srgbClr val="040C28"/>
                </a:solidFill>
                <a:latin typeface="Arial" panose="020B0604020202020204" pitchFamily="34" charset="0"/>
                <a:cs typeface="Arial" panose="020B0604020202020204" pitchFamily="34" charset="0"/>
              </a:rPr>
              <a:t>Numpy</a:t>
            </a:r>
            <a:r>
              <a:rPr lang="en-US" dirty="0">
                <a:solidFill>
                  <a:srgbClr val="040C28"/>
                </a:solidFill>
                <a:latin typeface="Arial" panose="020B0604020202020204" pitchFamily="34" charset="0"/>
                <a:cs typeface="Arial" panose="020B0604020202020204" pitchFamily="34" charset="0"/>
              </a:rPr>
              <a:t> – To perform wide variety of mathematical operations on arrays.</a:t>
            </a:r>
          </a:p>
          <a:p>
            <a:pPr>
              <a:buFont typeface="Wingdings" panose="05000000000000000000" pitchFamily="2" charset="2"/>
              <a:buChar char="Ø"/>
            </a:pPr>
            <a:r>
              <a:rPr lang="en-US" dirty="0">
                <a:solidFill>
                  <a:srgbClr val="040C28"/>
                </a:solidFill>
                <a:latin typeface="Arial" panose="020B0604020202020204" pitchFamily="34" charset="0"/>
                <a:cs typeface="Arial" panose="020B0604020202020204" pitchFamily="34" charset="0"/>
              </a:rPr>
              <a:t> </a:t>
            </a:r>
            <a:r>
              <a:rPr lang="en-US" dirty="0" err="1">
                <a:solidFill>
                  <a:srgbClr val="040C28"/>
                </a:solidFill>
                <a:latin typeface="Arial" panose="020B0604020202020204" pitchFamily="34" charset="0"/>
                <a:cs typeface="Arial" panose="020B0604020202020204" pitchFamily="34" charset="0"/>
              </a:rPr>
              <a:t>Matplotib</a:t>
            </a:r>
            <a:r>
              <a:rPr lang="en-US" dirty="0">
                <a:solidFill>
                  <a:srgbClr val="040C28"/>
                </a:solidFill>
                <a:latin typeface="Arial" panose="020B0604020202020204" pitchFamily="34" charset="0"/>
                <a:cs typeface="Arial" panose="020B0604020202020204" pitchFamily="34" charset="0"/>
              </a:rPr>
              <a:t> and Seaborn – For creating static, animated and interactive visualizations.</a:t>
            </a:r>
          </a:p>
          <a:p>
            <a:pPr>
              <a:buFont typeface="Wingdings" panose="05000000000000000000" pitchFamily="2" charset="2"/>
              <a:buChar char="Ø"/>
            </a:pPr>
            <a:r>
              <a:rPr lang="en-US" dirty="0">
                <a:solidFill>
                  <a:srgbClr val="040C28"/>
                </a:solidFill>
                <a:latin typeface="Arial" panose="020B0604020202020204" pitchFamily="34" charset="0"/>
                <a:cs typeface="Arial" panose="020B0604020202020204" pitchFamily="34" charset="0"/>
              </a:rPr>
              <a:t> </a:t>
            </a:r>
            <a:r>
              <a:rPr lang="en-US" dirty="0" err="1">
                <a:solidFill>
                  <a:srgbClr val="040C28"/>
                </a:solidFill>
                <a:latin typeface="Arial" panose="020B0604020202020204" pitchFamily="34" charset="0"/>
                <a:cs typeface="Arial" panose="020B0604020202020204" pitchFamily="34" charset="0"/>
              </a:rPr>
              <a:t>sklearn</a:t>
            </a:r>
            <a:r>
              <a:rPr lang="en-US" dirty="0">
                <a:solidFill>
                  <a:srgbClr val="040C28"/>
                </a:solidFill>
                <a:latin typeface="Arial" panose="020B0604020202020204" pitchFamily="34" charset="0"/>
                <a:cs typeface="Arial" panose="020B0604020202020204" pitchFamily="34" charset="0"/>
              </a:rPr>
              <a:t> – Tool for predictive data analysis. Features various classification, regression and clustering algorithms. </a:t>
            </a:r>
            <a:endParaRPr lang="en-IN"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50B1FDFB-23A0-D73C-AEA0-5FB4D8A789BB}"/>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885AA80F-661F-2C76-6068-F5AA5A37FAE1}"/>
              </a:ext>
            </a:extLst>
          </p:cNvPr>
          <p:cNvSpPr>
            <a:spLocks noGrp="1"/>
          </p:cNvSpPr>
          <p:nvPr>
            <p:ph type="sldNum" sz="quarter" idx="12"/>
          </p:nvPr>
        </p:nvSpPr>
        <p:spPr/>
        <p:txBody>
          <a:bodyPr/>
          <a:lstStyle/>
          <a:p>
            <a:fld id="{4C8B8A27-DF03-4546-BA93-21C967D57E5C}" type="slidenum">
              <a:rPr lang="en-US" smtClean="0"/>
              <a:t>6</a:t>
            </a:fld>
            <a:endParaRPr lang="en-US"/>
          </a:p>
        </p:txBody>
      </p:sp>
    </p:spTree>
    <p:extLst>
      <p:ext uri="{BB962C8B-B14F-4D97-AF65-F5344CB8AC3E}">
        <p14:creationId xmlns:p14="http://schemas.microsoft.com/office/powerpoint/2010/main" val="1821462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5C55-8248-3FBD-A324-36688CF8CB15}"/>
              </a:ext>
            </a:extLst>
          </p:cNvPr>
          <p:cNvSpPr>
            <a:spLocks noGrp="1"/>
          </p:cNvSpPr>
          <p:nvPr>
            <p:ph type="title"/>
          </p:nvPr>
        </p:nvSpPr>
        <p:spPr/>
        <p:txBody>
          <a:bodyPr/>
          <a:lstStyle/>
          <a:p>
            <a:r>
              <a:rPr lang="en-IN" dirty="0">
                <a:latin typeface="Algerian" panose="04020705040A02060702" pitchFamily="82" charset="0"/>
              </a:rPr>
              <a:t>Working Model:</a:t>
            </a:r>
          </a:p>
        </p:txBody>
      </p:sp>
      <p:sp>
        <p:nvSpPr>
          <p:cNvPr id="3" name="Footer Placeholder 2">
            <a:extLst>
              <a:ext uri="{FF2B5EF4-FFF2-40B4-BE49-F238E27FC236}">
                <a16:creationId xmlns:a16="http://schemas.microsoft.com/office/drawing/2014/main" id="{F0221C99-5E18-9170-B81E-8896871E08F0}"/>
              </a:ext>
            </a:extLst>
          </p:cNvPr>
          <p:cNvSpPr>
            <a:spLocks noGrp="1"/>
          </p:cNvSpPr>
          <p:nvPr>
            <p:ph type="ftr" sz="quarter" idx="11"/>
          </p:nvPr>
        </p:nvSpPr>
        <p:spPr/>
        <p:txBody>
          <a:bodyPr/>
          <a:lstStyle/>
          <a:p>
            <a:r>
              <a:rPr lang="en-US"/>
              <a:t>Sample footer text</a:t>
            </a:r>
          </a:p>
        </p:txBody>
      </p:sp>
      <p:sp>
        <p:nvSpPr>
          <p:cNvPr id="4" name="Content Placeholder 3">
            <a:extLst>
              <a:ext uri="{FF2B5EF4-FFF2-40B4-BE49-F238E27FC236}">
                <a16:creationId xmlns:a16="http://schemas.microsoft.com/office/drawing/2014/main" id="{FACD1B4F-8FEC-2071-8106-5094132C16E3}"/>
              </a:ext>
            </a:extLst>
          </p:cNvPr>
          <p:cNvSpPr>
            <a:spLocks noGrp="1"/>
          </p:cNvSpPr>
          <p:nvPr>
            <p:ph sz="quarter" idx="13"/>
          </p:nvPr>
        </p:nvSpPr>
        <p:spPr/>
        <p:txBody>
          <a:bodyPr/>
          <a:lstStyle/>
          <a:p>
            <a:pPr>
              <a:buFont typeface="Wingdings" panose="05000000000000000000" pitchFamily="2" charset="2"/>
              <a:buChar char="q"/>
            </a:pPr>
            <a:r>
              <a:rPr lang="en-IN" dirty="0"/>
              <a:t> </a:t>
            </a:r>
            <a:r>
              <a:rPr lang="en-IN" dirty="0">
                <a:latin typeface="Arial" panose="020B0604020202020204" pitchFamily="34" charset="0"/>
                <a:cs typeface="Arial" panose="020B0604020202020204" pitchFamily="34" charset="0"/>
              </a:rPr>
              <a:t>Requirements:</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Dataset that can contain relevant information.</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Proper data visualization.</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Selection of correct classification model.</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Calculating the accuracy of the model.</a:t>
            </a:r>
          </a:p>
        </p:txBody>
      </p:sp>
      <p:sp>
        <p:nvSpPr>
          <p:cNvPr id="5" name="Date Placeholder 4">
            <a:extLst>
              <a:ext uri="{FF2B5EF4-FFF2-40B4-BE49-F238E27FC236}">
                <a16:creationId xmlns:a16="http://schemas.microsoft.com/office/drawing/2014/main" id="{24008EF6-727C-25B4-15E0-407BC4C1F1C9}"/>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B8C77488-FD8C-CDBD-C6B3-B1397E7A93E3}"/>
              </a:ext>
            </a:extLst>
          </p:cNvPr>
          <p:cNvSpPr>
            <a:spLocks noGrp="1"/>
          </p:cNvSpPr>
          <p:nvPr>
            <p:ph type="sldNum" sz="quarter" idx="12"/>
          </p:nvPr>
        </p:nvSpPr>
        <p:spPr/>
        <p:txBody>
          <a:bodyPr/>
          <a:lstStyle/>
          <a:p>
            <a:fld id="{4C8B8A27-DF03-4546-BA93-21C967D57E5C}" type="slidenum">
              <a:rPr lang="en-US" smtClean="0"/>
              <a:t>7</a:t>
            </a:fld>
            <a:endParaRPr lang="en-US"/>
          </a:p>
        </p:txBody>
      </p:sp>
    </p:spTree>
    <p:extLst>
      <p:ext uri="{BB962C8B-B14F-4D97-AF65-F5344CB8AC3E}">
        <p14:creationId xmlns:p14="http://schemas.microsoft.com/office/powerpoint/2010/main" val="1466193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544A-757B-DF2D-868A-DC90607E7F28}"/>
              </a:ext>
            </a:extLst>
          </p:cNvPr>
          <p:cNvSpPr>
            <a:spLocks noGrp="1"/>
          </p:cNvSpPr>
          <p:nvPr>
            <p:ph type="title"/>
          </p:nvPr>
        </p:nvSpPr>
        <p:spPr/>
        <p:txBody>
          <a:bodyPr/>
          <a:lstStyle/>
          <a:p>
            <a:r>
              <a:rPr lang="en-IN" dirty="0">
                <a:latin typeface="Algerian" panose="04020705040A02060702" pitchFamily="82" charset="0"/>
              </a:rPr>
              <a:t>Importing the Libraries and dataset</a:t>
            </a:r>
          </a:p>
        </p:txBody>
      </p:sp>
      <p:sp>
        <p:nvSpPr>
          <p:cNvPr id="3" name="Footer Placeholder 2">
            <a:extLst>
              <a:ext uri="{FF2B5EF4-FFF2-40B4-BE49-F238E27FC236}">
                <a16:creationId xmlns:a16="http://schemas.microsoft.com/office/drawing/2014/main" id="{5CDCF9C3-25D5-0535-6210-CA91EF4FB5D2}"/>
              </a:ext>
            </a:extLst>
          </p:cNvPr>
          <p:cNvSpPr>
            <a:spLocks noGrp="1"/>
          </p:cNvSpPr>
          <p:nvPr>
            <p:ph type="ftr" sz="quarter" idx="11"/>
          </p:nvPr>
        </p:nvSpPr>
        <p:spPr/>
        <p:txBody>
          <a:bodyPr/>
          <a:lstStyle/>
          <a:p>
            <a:r>
              <a:rPr lang="en-US"/>
              <a:t>Sample footer text</a:t>
            </a:r>
          </a:p>
        </p:txBody>
      </p:sp>
      <p:pic>
        <p:nvPicPr>
          <p:cNvPr id="8" name="Content Placeholder 7">
            <a:extLst>
              <a:ext uri="{FF2B5EF4-FFF2-40B4-BE49-F238E27FC236}">
                <a16:creationId xmlns:a16="http://schemas.microsoft.com/office/drawing/2014/main" id="{5A5D046D-073C-3B1B-E64C-726417A4058A}"/>
              </a:ext>
            </a:extLst>
          </p:cNvPr>
          <p:cNvPicPr>
            <a:picLocks noGrp="1" noChangeAspect="1"/>
          </p:cNvPicPr>
          <p:nvPr>
            <p:ph sz="quarter" idx="13"/>
          </p:nvPr>
        </p:nvPicPr>
        <p:blipFill rotWithShape="1">
          <a:blip r:embed="rId2"/>
          <a:srcRect l="285" t="8597" r="18688" b="8988"/>
          <a:stretch/>
        </p:blipFill>
        <p:spPr>
          <a:xfrm>
            <a:off x="1069849" y="2037936"/>
            <a:ext cx="9455912" cy="4317143"/>
          </a:xfrm>
        </p:spPr>
      </p:pic>
      <p:sp>
        <p:nvSpPr>
          <p:cNvPr id="5" name="Date Placeholder 4">
            <a:extLst>
              <a:ext uri="{FF2B5EF4-FFF2-40B4-BE49-F238E27FC236}">
                <a16:creationId xmlns:a16="http://schemas.microsoft.com/office/drawing/2014/main" id="{F9ED0649-E9B2-9BC8-2D7A-5E4C5DFF1C42}"/>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83B58773-D84F-FBE5-3387-FD82EBF6708D}"/>
              </a:ext>
            </a:extLst>
          </p:cNvPr>
          <p:cNvSpPr>
            <a:spLocks noGrp="1"/>
          </p:cNvSpPr>
          <p:nvPr>
            <p:ph type="sldNum" sz="quarter" idx="12"/>
          </p:nvPr>
        </p:nvSpPr>
        <p:spPr/>
        <p:txBody>
          <a:bodyPr/>
          <a:lstStyle/>
          <a:p>
            <a:fld id="{4C8B8A27-DF03-4546-BA93-21C967D57E5C}" type="slidenum">
              <a:rPr lang="en-US" smtClean="0"/>
              <a:t>8</a:t>
            </a:fld>
            <a:endParaRPr lang="en-US"/>
          </a:p>
        </p:txBody>
      </p:sp>
    </p:spTree>
    <p:extLst>
      <p:ext uri="{BB962C8B-B14F-4D97-AF65-F5344CB8AC3E}">
        <p14:creationId xmlns:p14="http://schemas.microsoft.com/office/powerpoint/2010/main" val="3211908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D6040-8589-BC8E-917E-3E4D61A28152}"/>
              </a:ext>
            </a:extLst>
          </p:cNvPr>
          <p:cNvSpPr>
            <a:spLocks noGrp="1"/>
          </p:cNvSpPr>
          <p:nvPr>
            <p:ph type="title"/>
          </p:nvPr>
        </p:nvSpPr>
        <p:spPr/>
        <p:txBody>
          <a:bodyPr/>
          <a:lstStyle/>
          <a:p>
            <a:r>
              <a:rPr lang="en-IN" dirty="0">
                <a:latin typeface="Algerian" panose="04020705040A02060702" pitchFamily="82" charset="0"/>
              </a:rPr>
              <a:t>Exploratory Data Analysis</a:t>
            </a:r>
            <a:r>
              <a:rPr lang="en-IN" dirty="0"/>
              <a:t>:</a:t>
            </a:r>
          </a:p>
        </p:txBody>
      </p:sp>
      <p:sp>
        <p:nvSpPr>
          <p:cNvPr id="3" name="Footer Placeholder 2">
            <a:extLst>
              <a:ext uri="{FF2B5EF4-FFF2-40B4-BE49-F238E27FC236}">
                <a16:creationId xmlns:a16="http://schemas.microsoft.com/office/drawing/2014/main" id="{5897B8D1-DCA7-BBDA-632D-D02734487369}"/>
              </a:ext>
            </a:extLst>
          </p:cNvPr>
          <p:cNvSpPr>
            <a:spLocks noGrp="1"/>
          </p:cNvSpPr>
          <p:nvPr>
            <p:ph type="ftr" sz="quarter" idx="11"/>
          </p:nvPr>
        </p:nvSpPr>
        <p:spPr/>
        <p:txBody>
          <a:bodyPr/>
          <a:lstStyle/>
          <a:p>
            <a:r>
              <a:rPr lang="en-US" dirty="0"/>
              <a:t>Sample footer text</a:t>
            </a:r>
          </a:p>
        </p:txBody>
      </p:sp>
      <p:sp>
        <p:nvSpPr>
          <p:cNvPr id="4" name="Content Placeholder 3">
            <a:extLst>
              <a:ext uri="{FF2B5EF4-FFF2-40B4-BE49-F238E27FC236}">
                <a16:creationId xmlns:a16="http://schemas.microsoft.com/office/drawing/2014/main" id="{173CC33D-502F-B30A-F49E-24D14DFD9A14}"/>
              </a:ext>
            </a:extLst>
          </p:cNvPr>
          <p:cNvSpPr>
            <a:spLocks noGrp="1"/>
          </p:cNvSpPr>
          <p:nvPr>
            <p:ph idx="1"/>
          </p:nvPr>
        </p:nvSpPr>
        <p:spPr/>
        <p:txBody>
          <a:bodyPr/>
          <a:lstStyle/>
          <a:p>
            <a:pPr>
              <a:buFont typeface="Wingdings" panose="05000000000000000000" pitchFamily="2" charset="2"/>
              <a:buChar char="Ø"/>
            </a:pPr>
            <a:r>
              <a:rPr lang="en-IN" dirty="0"/>
              <a:t> </a:t>
            </a:r>
            <a:r>
              <a:rPr lang="en-IN" dirty="0" err="1">
                <a:latin typeface="Arial" panose="020B0604020202020204" pitchFamily="34" charset="0"/>
                <a:cs typeface="Arial" panose="020B0604020202020204" pitchFamily="34" charset="0"/>
              </a:rPr>
              <a:t>df.isnull</a:t>
            </a:r>
            <a:r>
              <a:rPr lang="en-IN" dirty="0">
                <a:latin typeface="Arial" panose="020B0604020202020204" pitchFamily="34" charset="0"/>
                <a:cs typeface="Arial" panose="020B0604020202020204" pitchFamily="34" charset="0"/>
              </a:rPr>
              <a:t>().sum() : Checks for </a:t>
            </a:r>
            <a:r>
              <a:rPr lang="en-IN" dirty="0" err="1">
                <a:latin typeface="Arial" panose="020B0604020202020204" pitchFamily="34" charset="0"/>
                <a:cs typeface="Arial" panose="020B0604020202020204" pitchFamily="34" charset="0"/>
              </a:rPr>
              <a:t>missing,null</a:t>
            </a:r>
            <a:r>
              <a:rPr lang="en-IN" dirty="0">
                <a:latin typeface="Arial" panose="020B0604020202020204" pitchFamily="34" charset="0"/>
                <a:cs typeface="Arial" panose="020B0604020202020204" pitchFamily="34" charset="0"/>
              </a:rPr>
              <a:t> values in the dataset.</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df.info() : Gives the information about datatype of the columns.</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df.describe</a:t>
            </a:r>
            <a:r>
              <a:rPr lang="en-IN" dirty="0">
                <a:latin typeface="Arial" panose="020B0604020202020204" pitchFamily="34" charset="0"/>
                <a:cs typeface="Arial" panose="020B0604020202020204" pitchFamily="34" charset="0"/>
              </a:rPr>
              <a:t> : Give the statistical values of the dataset.</a:t>
            </a:r>
          </a:p>
          <a:p>
            <a:pPr>
              <a:buFont typeface="Wingdings" panose="05000000000000000000" pitchFamily="2" charset="2"/>
              <a:buChar char="Ø"/>
            </a:pPr>
            <a:r>
              <a:rPr lang="en-IN" dirty="0">
                <a:latin typeface="Arial" panose="020B0604020202020204" pitchFamily="34" charset="0"/>
                <a:cs typeface="Arial" panose="020B0604020202020204" pitchFamily="34" charset="0"/>
              </a:rPr>
              <a:t> Handling the missing values by filling it with the mean value of the attribute.</a:t>
            </a:r>
          </a:p>
        </p:txBody>
      </p:sp>
      <p:sp>
        <p:nvSpPr>
          <p:cNvPr id="5" name="Date Placeholder 4">
            <a:extLst>
              <a:ext uri="{FF2B5EF4-FFF2-40B4-BE49-F238E27FC236}">
                <a16:creationId xmlns:a16="http://schemas.microsoft.com/office/drawing/2014/main" id="{A7535658-069B-778B-D206-3C5DB025942D}"/>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3D245DE9-05E7-1339-DD4D-F5469391577B}"/>
              </a:ext>
            </a:extLst>
          </p:cNvPr>
          <p:cNvSpPr>
            <a:spLocks noGrp="1"/>
          </p:cNvSpPr>
          <p:nvPr>
            <p:ph type="sldNum" sz="quarter" idx="12"/>
          </p:nvPr>
        </p:nvSpPr>
        <p:spPr/>
        <p:txBody>
          <a:bodyPr/>
          <a:lstStyle/>
          <a:p>
            <a:fld id="{4C8B8A27-DF03-4546-BA93-21C967D57E5C}" type="slidenum">
              <a:rPr lang="en-US" smtClean="0"/>
              <a:t>9</a:t>
            </a:fld>
            <a:endParaRPr lang="en-US" dirty="0"/>
          </a:p>
        </p:txBody>
      </p:sp>
    </p:spTree>
    <p:extLst>
      <p:ext uri="{BB962C8B-B14F-4D97-AF65-F5344CB8AC3E}">
        <p14:creationId xmlns:p14="http://schemas.microsoft.com/office/powerpoint/2010/main" val="4141213596"/>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F7751-3D70-4789-B6DE-1DA3487F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FBE331-63D9-4D34-9DDA-F68D558E461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5FF250-8492-43E8-8400-1C3DDB9B5D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Bohemian design</Template>
  <TotalTime>182</TotalTime>
  <Words>763</Words>
  <Application>Microsoft Office PowerPoint</Application>
  <PresentationFormat>Widescreen</PresentationFormat>
  <Paragraphs>92</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Agency FB</vt:lpstr>
      <vt:lpstr>Aharoni</vt:lpstr>
      <vt:lpstr>Algerian</vt:lpstr>
      <vt:lpstr>Aptos</vt:lpstr>
      <vt:lpstr>Arial</vt:lpstr>
      <vt:lpstr>Avenir Next LT Pro</vt:lpstr>
      <vt:lpstr>Calibri</vt:lpstr>
      <vt:lpstr>Modern Love</vt:lpstr>
      <vt:lpstr>Wingdings</vt:lpstr>
      <vt:lpstr>BohemianVTI</vt:lpstr>
      <vt:lpstr>Water Quality Prediction</vt:lpstr>
      <vt:lpstr>Introduction</vt:lpstr>
      <vt:lpstr>Problem Statement</vt:lpstr>
      <vt:lpstr>Objective </vt:lpstr>
      <vt:lpstr>PowerPoint Presentation</vt:lpstr>
      <vt:lpstr>Working Model:</vt:lpstr>
      <vt:lpstr>Working Model:</vt:lpstr>
      <vt:lpstr>Importing the Libraries and dataset</vt:lpstr>
      <vt:lpstr>Exploratory Data Analysis:</vt:lpstr>
      <vt:lpstr>Data Visualizations:</vt:lpstr>
      <vt:lpstr>Splitting the datAset:</vt:lpstr>
      <vt:lpstr>Algorithms:</vt:lpstr>
      <vt:lpstr>Comparison of the accuracy of the machine learning models: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Quality Prediction</dc:title>
  <dc:creator>Tejas Gunjal</dc:creator>
  <cp:lastModifiedBy>Tejas Gunjal</cp:lastModifiedBy>
  <cp:revision>1</cp:revision>
  <dcterms:created xsi:type="dcterms:W3CDTF">2023-08-27T18:03:52Z</dcterms:created>
  <dcterms:modified xsi:type="dcterms:W3CDTF">2023-08-27T21:06:19Z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